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7" r:id="rId1"/>
    <p:sldMasterId id="2147483718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7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562" y="86"/>
      </p:cViewPr>
      <p:guideLst>
        <p:guide orient="horz" pos="1620"/>
        <p:guide pos="2880"/>
        <p:guide pos="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da1197eda7_0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8138" y="609600"/>
            <a:ext cx="5281500" cy="2971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4" name="Google Shape;504;gda1197eda7_0_308:notes"/>
          <p:cNvSpPr txBox="1">
            <a:spLocks noGrp="1"/>
          </p:cNvSpPr>
          <p:nvPr>
            <p:ph type="body" idx="1"/>
          </p:nvPr>
        </p:nvSpPr>
        <p:spPr>
          <a:xfrm>
            <a:off x="457200" y="3810000"/>
            <a:ext cx="5943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noStrike"/>
          </a:p>
        </p:txBody>
      </p:sp>
      <p:sp>
        <p:nvSpPr>
          <p:cNvPr id="505" name="Google Shape;505;gda1197eda7_0_30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da1197eda7_0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1" name="Google Shape;511;gda1197eda7_0_4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Survivorship is what comes after the match. It’s not enough to bring duplicate records together, you must also consider how to bring them together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geb61a184f3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8" name="Google Shape;518;geb61a184f3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geb61a184f3_0_3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3" name="Google Shape;533;geb61a184f3_0_3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gd91c53086e_1_2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6445" y="1143000"/>
            <a:ext cx="54852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0" name="Google Shape;540;gd91c53086e_1_216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1" name="Google Shape;541;gd91c53086e_1_216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geb7e1c5c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6445" y="1143000"/>
            <a:ext cx="54852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9" name="Google Shape;549;geb7e1c5ce1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geb7e1c5ce1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gb82d916d6c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6" name="Google Shape;556;gb82d916d6c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42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461631" y="1021036"/>
            <a:ext cx="82134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13" name="Google Shape;13;p2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" name="Google Shape;14;p2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 b="0" i="0" u="none" strike="noStrike" cap="none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 b="0" i="0" u="none" strike="noStrike" cap="none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Buckets">
  <p:cSld name="Three Bucket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609599" y="1784122"/>
            <a:ext cx="2346300" cy="26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6187986" y="1784122"/>
            <a:ext cx="2346300" cy="26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1" name="Google Shape;71;p11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/>
          <p:nvPr/>
        </p:nvSpPr>
        <p:spPr>
          <a:xfrm>
            <a:off x="463606" y="1561783"/>
            <a:ext cx="2606100" cy="3066300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1"/>
          <p:cNvSpPr/>
          <p:nvPr/>
        </p:nvSpPr>
        <p:spPr>
          <a:xfrm>
            <a:off x="3271354" y="1561783"/>
            <a:ext cx="2606100" cy="30663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1"/>
          <p:cNvSpPr/>
          <p:nvPr/>
        </p:nvSpPr>
        <p:spPr>
          <a:xfrm>
            <a:off x="6081005" y="1561783"/>
            <a:ext cx="2606100" cy="3066300"/>
          </a:xfrm>
          <a:prstGeom prst="rect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3"/>
          </p:nvPr>
        </p:nvSpPr>
        <p:spPr>
          <a:xfrm>
            <a:off x="463220" y="1020946"/>
            <a:ext cx="2612400" cy="5388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4"/>
          </p:nvPr>
        </p:nvSpPr>
        <p:spPr>
          <a:xfrm>
            <a:off x="3271887" y="1020946"/>
            <a:ext cx="2608500" cy="538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5"/>
          </p:nvPr>
        </p:nvSpPr>
        <p:spPr>
          <a:xfrm>
            <a:off x="6081621" y="1020946"/>
            <a:ext cx="2609400" cy="5388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6"/>
          </p:nvPr>
        </p:nvSpPr>
        <p:spPr>
          <a:xfrm>
            <a:off x="3396150" y="1782284"/>
            <a:ext cx="2346300" cy="26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0" name="Google Shape;80;p11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se study">
  <p:cSld name="Case stud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>
            <a:off x="461632" y="1203704"/>
            <a:ext cx="4110300" cy="32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2"/>
          </p:nvPr>
        </p:nvSpPr>
        <p:spPr>
          <a:xfrm>
            <a:off x="4910816" y="1273974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84" name="Google Shape;84;p12"/>
          <p:cNvCxnSpPr/>
          <p:nvPr/>
        </p:nvCxnSpPr>
        <p:spPr>
          <a:xfrm>
            <a:off x="457200" y="676046"/>
            <a:ext cx="41148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5" name="Google Shape;85;p12"/>
          <p:cNvCxnSpPr/>
          <p:nvPr/>
        </p:nvCxnSpPr>
        <p:spPr>
          <a:xfrm>
            <a:off x="4910816" y="1901841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6" name="Google Shape;86;p12"/>
          <p:cNvSpPr txBox="1">
            <a:spLocks noGrp="1"/>
          </p:cNvSpPr>
          <p:nvPr>
            <p:ph type="body" idx="3"/>
          </p:nvPr>
        </p:nvSpPr>
        <p:spPr>
          <a:xfrm>
            <a:off x="4910816" y="1972715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87" name="Google Shape;87;p12"/>
          <p:cNvCxnSpPr/>
          <p:nvPr/>
        </p:nvCxnSpPr>
        <p:spPr>
          <a:xfrm>
            <a:off x="4910816" y="2598935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8" name="Google Shape;88;p12"/>
          <p:cNvSpPr txBox="1">
            <a:spLocks noGrp="1"/>
          </p:cNvSpPr>
          <p:nvPr>
            <p:ph type="body" idx="4"/>
          </p:nvPr>
        </p:nvSpPr>
        <p:spPr>
          <a:xfrm>
            <a:off x="4910816" y="2671456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89" name="Google Shape;89;p12"/>
          <p:cNvCxnSpPr/>
          <p:nvPr/>
        </p:nvCxnSpPr>
        <p:spPr>
          <a:xfrm>
            <a:off x="4910816" y="3296029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0" name="Google Shape;90;p12"/>
          <p:cNvSpPr txBox="1">
            <a:spLocks noGrp="1"/>
          </p:cNvSpPr>
          <p:nvPr>
            <p:ph type="body" idx="5"/>
          </p:nvPr>
        </p:nvSpPr>
        <p:spPr>
          <a:xfrm>
            <a:off x="4910816" y="3370197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91" name="Google Shape;91;p12"/>
          <p:cNvCxnSpPr/>
          <p:nvPr/>
        </p:nvCxnSpPr>
        <p:spPr>
          <a:xfrm>
            <a:off x="4910816" y="3993123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2" name="Google Shape;92;p12"/>
          <p:cNvSpPr txBox="1">
            <a:spLocks noGrp="1"/>
          </p:cNvSpPr>
          <p:nvPr>
            <p:ph type="body" idx="6"/>
          </p:nvPr>
        </p:nvSpPr>
        <p:spPr>
          <a:xfrm>
            <a:off x="4923692" y="4068936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58152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94" name="Google Shape;94;p12"/>
          <p:cNvCxnSpPr/>
          <p:nvPr/>
        </p:nvCxnSpPr>
        <p:spPr>
          <a:xfrm>
            <a:off x="4910816" y="1204746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5" name="Google Shape;95;p12"/>
          <p:cNvSpPr>
            <a:spLocks noGrp="1"/>
          </p:cNvSpPr>
          <p:nvPr>
            <p:ph type="pic" idx="7"/>
          </p:nvPr>
        </p:nvSpPr>
        <p:spPr>
          <a:xfrm>
            <a:off x="6400800" y="349467"/>
            <a:ext cx="2285700" cy="566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15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45"/>
              <a:buFont typeface="Noto Sans Symbols"/>
              <a:buChar char="▪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Noto Sans Symbols"/>
              <a:buChar char="▪"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2"/>
              </a:buClr>
              <a:buSzPts val="1080"/>
              <a:buFont typeface="Arial"/>
              <a:buAutoNum type="alphaLcPeriod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945"/>
              <a:buFont typeface="Arial"/>
              <a:buAutoNum type="romanLcPeriod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AutoNum type="alphaUcPeriod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Google Shape;96;p12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+ Photo">
  <p:cSld name="Title and Content + Photo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3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42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3"/>
          <p:cNvSpPr txBox="1">
            <a:spLocks noGrp="1"/>
          </p:cNvSpPr>
          <p:nvPr>
            <p:ph type="body" idx="1"/>
          </p:nvPr>
        </p:nvSpPr>
        <p:spPr>
          <a:xfrm>
            <a:off x="461632" y="1021036"/>
            <a:ext cx="46806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100" name="Google Shape;100;p13"/>
          <p:cNvCxnSpPr/>
          <p:nvPr/>
        </p:nvCxnSpPr>
        <p:spPr>
          <a:xfrm>
            <a:off x="457200" y="676046"/>
            <a:ext cx="48216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1" name="Google Shape;101;p13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48252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>
            <a:spLocks noGrp="1"/>
          </p:cNvSpPr>
          <p:nvPr>
            <p:ph type="pic" idx="2"/>
          </p:nvPr>
        </p:nvSpPr>
        <p:spPr>
          <a:xfrm>
            <a:off x="5494085" y="0"/>
            <a:ext cx="3657600" cy="51546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15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45"/>
              <a:buFont typeface="Noto Sans Symbols"/>
              <a:buChar char="▪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Noto Sans Symbols"/>
              <a:buChar char="▪"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2"/>
              </a:buClr>
              <a:buSzPts val="1080"/>
              <a:buFont typeface="Arial"/>
              <a:buAutoNum type="alphaLcPeriod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945"/>
              <a:buFont typeface="Arial"/>
              <a:buAutoNum type="romanLcPeriod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AutoNum type="alphaUcPeriod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13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reenshot">
  <p:cSld name="Screensho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42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 txBox="1">
            <a:spLocks noGrp="1"/>
          </p:cNvSpPr>
          <p:nvPr>
            <p:ph type="body" idx="1"/>
          </p:nvPr>
        </p:nvSpPr>
        <p:spPr>
          <a:xfrm>
            <a:off x="461632" y="1021036"/>
            <a:ext cx="36531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107" name="Google Shape;107;p14"/>
          <p:cNvCxnSpPr/>
          <p:nvPr/>
        </p:nvCxnSpPr>
        <p:spPr>
          <a:xfrm>
            <a:off x="457200" y="676046"/>
            <a:ext cx="82296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8" name="Google Shape;108;p14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48252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4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Google Shape;110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49222" y="957176"/>
            <a:ext cx="4720117" cy="3870216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4"/>
          <p:cNvSpPr>
            <a:spLocks noGrp="1"/>
          </p:cNvSpPr>
          <p:nvPr>
            <p:ph type="pic" idx="2"/>
          </p:nvPr>
        </p:nvSpPr>
        <p:spPr>
          <a:xfrm>
            <a:off x="4516423" y="1206374"/>
            <a:ext cx="4023600" cy="21951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15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45"/>
              <a:buFont typeface="Noto Sans Symbols"/>
              <a:buChar char="▪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Noto Sans Symbols"/>
              <a:buChar char="▪"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2"/>
              </a:buClr>
              <a:buSzPts val="1080"/>
              <a:buFont typeface="Arial"/>
              <a:buAutoNum type="alphaLcPeriod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945"/>
              <a:buFont typeface="Arial"/>
              <a:buAutoNum type="romanLcPeriod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AutoNum type="alphaUcPeriod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Google Shape;113;p15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4" name="Google Shape;114;p15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hank you">
  <p:cSld name="Thank you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/>
        </p:nvSpPr>
        <p:spPr>
          <a:xfrm>
            <a:off x="455613" y="2293818"/>
            <a:ext cx="30297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/>
          </a:p>
        </p:txBody>
      </p:sp>
      <p:sp>
        <p:nvSpPr>
          <p:cNvPr id="117" name="Google Shape;117;p16"/>
          <p:cNvSpPr/>
          <p:nvPr/>
        </p:nvSpPr>
        <p:spPr>
          <a:xfrm>
            <a:off x="8386494" y="-10876"/>
            <a:ext cx="759300" cy="7587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</a:pPr>
            <a:endParaRPr sz="135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6"/>
          <p:cNvSpPr txBox="1">
            <a:spLocks noGrp="1"/>
          </p:cNvSpPr>
          <p:nvPr>
            <p:ph type="body" idx="1"/>
          </p:nvPr>
        </p:nvSpPr>
        <p:spPr>
          <a:xfrm>
            <a:off x="455612" y="3413381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body" idx="2"/>
          </p:nvPr>
        </p:nvSpPr>
        <p:spPr>
          <a:xfrm>
            <a:off x="455612" y="3693755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3"/>
          </p:nvPr>
        </p:nvSpPr>
        <p:spPr>
          <a:xfrm>
            <a:off x="466461" y="4177599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pic>
        <p:nvPicPr>
          <p:cNvPr id="121" name="Google Shape;12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5613" y="414211"/>
            <a:ext cx="1086839" cy="343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O NOT USE">
  <p:cSld name="DO NOT USE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8981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7"/>
          <p:cNvSpPr txBox="1"/>
          <p:nvPr/>
        </p:nvSpPr>
        <p:spPr>
          <a:xfrm>
            <a:off x="454913" y="541423"/>
            <a:ext cx="8159400" cy="3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 NOT USE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ALL LAYOUTS PAST THIS </a:t>
            </a:r>
            <a:br>
              <a:rPr lang="en"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ARE NOT PART OF THIS TEMPLATE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Line Title_Subhead_Content_Angles">
  <p:cSld name="2 Line Title_Subhead_Content_Angles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>
            <a:spLocks noGrp="1"/>
          </p:cNvSpPr>
          <p:nvPr>
            <p:ph type="body" idx="1"/>
          </p:nvPr>
        </p:nvSpPr>
        <p:spPr>
          <a:xfrm>
            <a:off x="493713" y="1368749"/>
            <a:ext cx="8156700" cy="30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8"/>
          <p:cNvSpPr txBox="1">
            <a:spLocks noGrp="1"/>
          </p:cNvSpPr>
          <p:nvPr>
            <p:ph type="body" idx="2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3"/>
          </p:nvPr>
        </p:nvSpPr>
        <p:spPr>
          <a:xfrm>
            <a:off x="493775" y="1048418"/>
            <a:ext cx="8156400" cy="3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Line Title_Content_Right Angles 1 2">
  <p:cSld name="2 Line Title_Content_Right Angles_1_3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493776" y="450468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493714" y="1048370"/>
            <a:ext cx="8156400" cy="33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-Content">
  <p:cSld name="Title-Conten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>
            <a:spLocks noGrp="1"/>
          </p:cNvSpPr>
          <p:nvPr>
            <p:ph type="body" idx="1"/>
          </p:nvPr>
        </p:nvSpPr>
        <p:spPr>
          <a:xfrm>
            <a:off x="304800" y="1047750"/>
            <a:ext cx="8534400" cy="14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576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rgbClr val="969696"/>
              </a:buClr>
              <a:buSzPts val="216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302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rgbClr val="969696"/>
              </a:buClr>
              <a:buSzPts val="1600"/>
              <a:buFont typeface="Avenir"/>
              <a:buChar char="–"/>
              <a:defRPr sz="16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7500" algn="l" rtl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rgbClr val="969696"/>
              </a:buClr>
              <a:buSzPts val="1400"/>
              <a:buFont typeface="Avenir"/>
              <a:buChar char="•"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7500" algn="l" rtl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rgbClr val="969696"/>
              </a:buClr>
              <a:buSzPts val="1400"/>
              <a:buFont typeface="Avenir"/>
              <a:buChar char="–"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7500" algn="l" rtl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rgbClr val="969696"/>
              </a:buClr>
              <a:buSzPts val="1400"/>
              <a:buFont typeface="Avenir"/>
              <a:buChar char="»"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title"/>
          </p:nvPr>
        </p:nvSpPr>
        <p:spPr>
          <a:xfrm>
            <a:off x="313873" y="364618"/>
            <a:ext cx="8534400" cy="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800" b="0" i="0" u="none" strike="noStrike" cap="none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Google Shape;136;p2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rtl="0">
              <a:buNone/>
              <a:defRPr>
                <a:latin typeface="Avenir"/>
                <a:ea typeface="Avenir"/>
                <a:cs typeface="Avenir"/>
                <a:sym typeface="Avenir"/>
              </a:defRPr>
            </a:lvl2pPr>
            <a:lvl3pPr lvl="2" rtl="0">
              <a:buNone/>
              <a:defRPr>
                <a:latin typeface="Avenir"/>
                <a:ea typeface="Avenir"/>
                <a:cs typeface="Avenir"/>
                <a:sym typeface="Avenir"/>
              </a:defRPr>
            </a:lvl3pPr>
            <a:lvl4pPr lvl="3" rtl="0">
              <a:buNone/>
              <a:defRPr>
                <a:latin typeface="Avenir"/>
                <a:ea typeface="Avenir"/>
                <a:cs typeface="Avenir"/>
                <a:sym typeface="Avenir"/>
              </a:defRPr>
            </a:lvl4pPr>
            <a:lvl5pPr lvl="4" rtl="0">
              <a:buNone/>
              <a:defRPr>
                <a:latin typeface="Avenir"/>
                <a:ea typeface="Avenir"/>
                <a:cs typeface="Avenir"/>
                <a:sym typeface="Avenir"/>
              </a:defRPr>
            </a:lvl5pPr>
            <a:lvl6pPr lvl="5" rtl="0">
              <a:buNone/>
              <a:defRPr>
                <a:latin typeface="Avenir"/>
                <a:ea typeface="Avenir"/>
                <a:cs typeface="Avenir"/>
                <a:sym typeface="Avenir"/>
              </a:defRPr>
            </a:lvl6pPr>
            <a:lvl7pPr lvl="6" rtl="0">
              <a:buNone/>
              <a:defRPr>
                <a:latin typeface="Avenir"/>
                <a:ea typeface="Avenir"/>
                <a:cs typeface="Avenir"/>
                <a:sym typeface="Avenir"/>
              </a:defRPr>
            </a:lvl7pPr>
            <a:lvl8pPr lvl="7" rtl="0">
              <a:buNone/>
              <a:defRPr>
                <a:latin typeface="Avenir"/>
                <a:ea typeface="Avenir"/>
                <a:cs typeface="Avenir"/>
                <a:sym typeface="Avenir"/>
              </a:defRPr>
            </a:lvl8pPr>
            <a:lvl9pPr lvl="8" rtl="0">
              <a:buNone/>
              <a:defRPr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ver">
  <p:cSld name="Cov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455612" y="3722947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473088" y="4488221"/>
            <a:ext cx="5127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080"/>
              <a:buNone/>
              <a:defRPr sz="1200" b="0" i="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5613" y="558481"/>
            <a:ext cx="1095438" cy="34607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/>
          <p:nvPr/>
        </p:nvSpPr>
        <p:spPr>
          <a:xfrm>
            <a:off x="8229600" y="-10876"/>
            <a:ext cx="916200" cy="9153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</a:pPr>
            <a:endParaRPr sz="135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3"/>
          </p:nvPr>
        </p:nvSpPr>
        <p:spPr>
          <a:xfrm>
            <a:off x="455612" y="3985753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2606" y="3056816"/>
            <a:ext cx="5948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mparison">
  <p:cSld name="2 Line Title_Comparison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/>
          <p:nvPr/>
        </p:nvSpPr>
        <p:spPr>
          <a:xfrm rot="5400000">
            <a:off x="-7760" y="12231"/>
            <a:ext cx="3493800" cy="3478500"/>
          </a:xfrm>
          <a:prstGeom prst="rtTriangle">
            <a:avLst/>
          </a:prstGeom>
          <a:solidFill>
            <a:srgbClr val="6CACE4">
              <a:alpha val="74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1"/>
          <p:cNvSpPr/>
          <p:nvPr/>
        </p:nvSpPr>
        <p:spPr>
          <a:xfrm>
            <a:off x="-5442" y="1919264"/>
            <a:ext cx="3232800" cy="3238800"/>
          </a:xfrm>
          <a:prstGeom prst="rtTriangle">
            <a:avLst/>
          </a:prstGeom>
          <a:solidFill>
            <a:srgbClr val="6CACE4">
              <a:alpha val="627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493713" y="1135601"/>
            <a:ext cx="3903600" cy="3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141" name="Google Shape;141;p21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1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1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4" name="Google Shape;144;p21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1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1"/>
          <p:cNvSpPr txBox="1">
            <a:spLocks noGrp="1"/>
          </p:cNvSpPr>
          <p:nvPr>
            <p:ph type="body" idx="2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147" name="Google Shape;147;p21"/>
          <p:cNvSpPr txBox="1">
            <a:spLocks noGrp="1"/>
          </p:cNvSpPr>
          <p:nvPr>
            <p:ph type="body" idx="3"/>
          </p:nvPr>
        </p:nvSpPr>
        <p:spPr>
          <a:xfrm>
            <a:off x="4745184" y="1135601"/>
            <a:ext cx="3904200" cy="3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 type="titleOnly">
  <p:cSld name="TITLE_ONLY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617381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2"/>
          <p:cNvSpPr txBox="1">
            <a:spLocks noGrp="1"/>
          </p:cNvSpPr>
          <p:nvPr>
            <p:ph type="ftr" idx="11"/>
          </p:nvPr>
        </p:nvSpPr>
        <p:spPr>
          <a:xfrm>
            <a:off x="3457821" y="4774799"/>
            <a:ext cx="222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2"/>
          <p:cNvSpPr txBox="1">
            <a:spLocks noGrp="1"/>
          </p:cNvSpPr>
          <p:nvPr>
            <p:ph type="sldNum" idx="12"/>
          </p:nvPr>
        </p:nvSpPr>
        <p:spPr>
          <a:xfrm>
            <a:off x="617382" y="4774799"/>
            <a:ext cx="29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3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55" name="Google Shape;155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156" name="Google Shape;156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157" name="Google Shape;157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100"/>
            </a:lvl1pPr>
            <a:lvl2pPr marL="0" lvl="1" indent="0" algn="r" rtl="0">
              <a:spcBef>
                <a:spcPts val="0"/>
              </a:spcBef>
              <a:buNone/>
              <a:defRPr sz="1100"/>
            </a:lvl2pPr>
            <a:lvl3pPr marL="0" lvl="2" indent="0" algn="r" rtl="0">
              <a:spcBef>
                <a:spcPts val="0"/>
              </a:spcBef>
              <a:buNone/>
              <a:defRPr sz="1100"/>
            </a:lvl3pPr>
            <a:lvl4pPr marL="0" lvl="3" indent="0" algn="r" rtl="0">
              <a:spcBef>
                <a:spcPts val="0"/>
              </a:spcBef>
              <a:buNone/>
              <a:defRPr sz="1100"/>
            </a:lvl4pPr>
            <a:lvl5pPr marL="0" lvl="4" indent="0" algn="r" rtl="0">
              <a:spcBef>
                <a:spcPts val="0"/>
              </a:spcBef>
              <a:buNone/>
              <a:defRPr sz="1100"/>
            </a:lvl5pPr>
            <a:lvl6pPr marL="0" lvl="5" indent="0" algn="r" rtl="0">
              <a:spcBef>
                <a:spcPts val="0"/>
              </a:spcBef>
              <a:buNone/>
              <a:defRPr sz="1100"/>
            </a:lvl6pPr>
            <a:lvl7pPr marL="0" lvl="6" indent="0" algn="r" rtl="0">
              <a:spcBef>
                <a:spcPts val="0"/>
              </a:spcBef>
              <a:buNone/>
              <a:defRPr sz="1100"/>
            </a:lvl7pPr>
            <a:lvl8pPr marL="0" lvl="7" indent="0" algn="r" rtl="0">
              <a:spcBef>
                <a:spcPts val="0"/>
              </a:spcBef>
              <a:buNone/>
              <a:defRPr sz="1100"/>
            </a:lvl8pPr>
            <a:lvl9pPr marL="0" lvl="8" indent="0" algn="r" rtl="0">
              <a:spcBef>
                <a:spcPts val="0"/>
              </a:spcBef>
              <a:buNone/>
              <a:defRPr sz="11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">
  <p:cSld name="2 Line Title_Content_2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4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4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Google Shape;162;p24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4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4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165" name="Google Shape;165;p24"/>
          <p:cNvSpPr txBox="1">
            <a:spLocks noGrp="1"/>
          </p:cNvSpPr>
          <p:nvPr>
            <p:ph type="body" idx="2"/>
          </p:nvPr>
        </p:nvSpPr>
        <p:spPr>
          <a:xfrm>
            <a:off x="493713" y="1135513"/>
            <a:ext cx="8156700" cy="32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 type="obj">
  <p:cSld name="OBJECT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493776" y="1135513"/>
            <a:ext cx="81564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▪"/>
              <a:defRPr/>
            </a:lvl1pPr>
            <a:lvl2pPr marL="914400" lvl="1" indent="-304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Char char="▪"/>
              <a:defRPr/>
            </a:lvl2pPr>
            <a:lvl3pPr marL="1371600" lvl="2" indent="-304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Char char="▪"/>
              <a:defRPr/>
            </a:lvl3pPr>
            <a:lvl4pPr marL="182880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▪"/>
              <a:defRPr/>
            </a:lvl4pPr>
            <a:lvl5pPr marL="228600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169" name="Google Shape;169;p25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29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0" name="Google Shape;170;p2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29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_Angles L/R">
  <p:cSld name="2 Line Title_Content_Angles L/R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6"/>
          <p:cNvSpPr/>
          <p:nvPr/>
        </p:nvSpPr>
        <p:spPr>
          <a:xfrm rot="5400000">
            <a:off x="-7760" y="7650"/>
            <a:ext cx="3493800" cy="3478500"/>
          </a:xfrm>
          <a:prstGeom prst="rtTriangle">
            <a:avLst/>
          </a:prstGeom>
          <a:solidFill>
            <a:srgbClr val="6CACE4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6"/>
          <p:cNvSpPr/>
          <p:nvPr/>
        </p:nvSpPr>
        <p:spPr>
          <a:xfrm>
            <a:off x="-5442" y="1919264"/>
            <a:ext cx="3232800" cy="3238800"/>
          </a:xfrm>
          <a:prstGeom prst="rtTriangle">
            <a:avLst/>
          </a:prstGeom>
          <a:solidFill>
            <a:srgbClr val="6CACE4">
              <a:alpha val="51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6"/>
          <p:cNvSpPr/>
          <p:nvPr/>
        </p:nvSpPr>
        <p:spPr>
          <a:xfrm rot="-5400000">
            <a:off x="6166511" y="2166164"/>
            <a:ext cx="3285000" cy="2669700"/>
          </a:xfrm>
          <a:prstGeom prst="rtTriangle">
            <a:avLst/>
          </a:prstGeom>
          <a:solidFill>
            <a:srgbClr val="0072CE">
              <a:alpha val="51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6"/>
          <p:cNvSpPr/>
          <p:nvPr/>
        </p:nvSpPr>
        <p:spPr>
          <a:xfrm rot="10800000">
            <a:off x="5650184" y="-101"/>
            <a:ext cx="3493800" cy="3478500"/>
          </a:xfrm>
          <a:prstGeom prst="rtTriangle">
            <a:avLst/>
          </a:prstGeom>
          <a:solidFill>
            <a:srgbClr val="6CACE4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6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6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6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6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0" name="Google Shape;180;p26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1700" cy="267861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26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26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p26"/>
          <p:cNvSpPr txBox="1">
            <a:spLocks noGrp="1"/>
          </p:cNvSpPr>
          <p:nvPr>
            <p:ph type="body" idx="2"/>
          </p:nvPr>
        </p:nvSpPr>
        <p:spPr>
          <a:xfrm>
            <a:off x="493713" y="1135513"/>
            <a:ext cx="8156700" cy="3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">
  <p:cSld name="2 Line Title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7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27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27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7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7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0" name="Google Shape;190;p27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1700" cy="2678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14325" rtl="0">
              <a:spcBef>
                <a:spcPts val="1200"/>
              </a:spcBef>
              <a:spcAft>
                <a:spcPts val="0"/>
              </a:spcAft>
              <a:buSzPts val="1350"/>
              <a:buChar char="▪"/>
              <a:defRPr/>
            </a:lvl1pPr>
            <a:lvl2pPr marL="914400" lvl="1" indent="-305752" rtl="0">
              <a:spcBef>
                <a:spcPts val="400"/>
              </a:spcBef>
              <a:spcAft>
                <a:spcPts val="0"/>
              </a:spcAft>
              <a:buSzPts val="1215"/>
              <a:buChar char="▪"/>
              <a:defRPr/>
            </a:lvl2pPr>
            <a:lvl3pPr marL="1371600" lvl="2" indent="-297180" rtl="0">
              <a:spcBef>
                <a:spcPts val="400"/>
              </a:spcBef>
              <a:spcAft>
                <a:spcPts val="0"/>
              </a:spcAft>
              <a:buSzPts val="1080"/>
              <a:buChar char="▪"/>
              <a:defRPr/>
            </a:lvl3pPr>
            <a:lvl4pPr marL="1828800" lvl="3" indent="-288607" rtl="0">
              <a:spcBef>
                <a:spcPts val="400"/>
              </a:spcBef>
              <a:spcAft>
                <a:spcPts val="0"/>
              </a:spcAft>
              <a:buSzPts val="945"/>
              <a:buChar char="▪"/>
              <a:defRPr/>
            </a:lvl4pPr>
            <a:lvl5pPr marL="2286000" lvl="4" indent="-280035" rtl="0">
              <a:spcBef>
                <a:spcPts val="400"/>
              </a:spcBef>
              <a:spcAft>
                <a:spcPts val="0"/>
              </a:spcAft>
              <a:buSzPts val="810"/>
              <a:buChar char="▪"/>
              <a:defRPr/>
            </a:lvl5pPr>
            <a:lvl6pPr marL="2743200" lvl="5" indent="-228600" rtl="0">
              <a:spcBef>
                <a:spcPts val="1350"/>
              </a:spcBef>
              <a:spcAft>
                <a:spcPts val="0"/>
              </a:spcAft>
              <a:buSzPts val="1350"/>
              <a:buNone/>
              <a:defRPr/>
            </a:lvl6pPr>
            <a:lvl7pPr marL="3200400" lvl="6" indent="-297179" rtl="0"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/>
            </a:lvl7pPr>
            <a:lvl8pPr marL="3657600" lvl="7" indent="-288607" rtl="0"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/>
            </a:lvl8pPr>
            <a:lvl9pPr marL="4114800" lvl="8" indent="-314325" rtl="0"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194" name="Google Shape;194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Subtitle_1/2 Page Content">
  <p:cSld name="2 Line Title_Subtitle_1/2 Page Content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9"/>
          <p:cNvSpPr/>
          <p:nvPr/>
        </p:nvSpPr>
        <p:spPr>
          <a:xfrm rot="5400000">
            <a:off x="-7760" y="12231"/>
            <a:ext cx="3493800" cy="3478500"/>
          </a:xfrm>
          <a:prstGeom prst="rtTriangle">
            <a:avLst/>
          </a:prstGeom>
          <a:solidFill>
            <a:srgbClr val="6CACE4">
              <a:alpha val="74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9"/>
          <p:cNvSpPr/>
          <p:nvPr/>
        </p:nvSpPr>
        <p:spPr>
          <a:xfrm>
            <a:off x="-5442" y="1919264"/>
            <a:ext cx="3232800" cy="3238800"/>
          </a:xfrm>
          <a:prstGeom prst="rtTriangle">
            <a:avLst/>
          </a:prstGeom>
          <a:solidFill>
            <a:srgbClr val="6CACE4">
              <a:alpha val="627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29"/>
          <p:cNvSpPr txBox="1">
            <a:spLocks noGrp="1"/>
          </p:cNvSpPr>
          <p:nvPr>
            <p:ph type="body" idx="1"/>
          </p:nvPr>
        </p:nvSpPr>
        <p:spPr>
          <a:xfrm>
            <a:off x="493713" y="1368749"/>
            <a:ext cx="3903600" cy="30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048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00"/>
              <a:buChar char="▪"/>
              <a:defRPr sz="1200"/>
            </a:lvl1pPr>
            <a:lvl2pPr marL="914400" lvl="1" indent="-298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100"/>
              <a:buChar char="▪"/>
              <a:defRPr sz="1100"/>
            </a:lvl2pPr>
            <a:lvl3pPr marL="1371600" lvl="2" indent="-298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100"/>
              <a:buChar char="▪"/>
              <a:defRPr sz="1100"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199" name="Google Shape;199;p29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9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9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2" name="Google Shape;202;p29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29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29"/>
          <p:cNvSpPr txBox="1">
            <a:spLocks noGrp="1"/>
          </p:cNvSpPr>
          <p:nvPr>
            <p:ph type="body" idx="2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05" name="Google Shape;205;p29"/>
          <p:cNvSpPr txBox="1">
            <a:spLocks noGrp="1"/>
          </p:cNvSpPr>
          <p:nvPr>
            <p:ph type="body" idx="3"/>
          </p:nvPr>
        </p:nvSpPr>
        <p:spPr>
          <a:xfrm>
            <a:off x="493775" y="1048418"/>
            <a:ext cx="3903600" cy="3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 2">
  <p:cSld name="2 Line Title_Content_3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0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30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30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0" name="Google Shape;210;p30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30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30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13" name="Google Shape;213;p30"/>
          <p:cNvSpPr txBox="1">
            <a:spLocks noGrp="1"/>
          </p:cNvSpPr>
          <p:nvPr>
            <p:ph type="body" idx="2"/>
          </p:nvPr>
        </p:nvSpPr>
        <p:spPr>
          <a:xfrm>
            <a:off x="493713" y="1135513"/>
            <a:ext cx="8156700" cy="32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ver + Photo">
  <p:cSld name="Cover + Photo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55613" y="3722947"/>
            <a:ext cx="5136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2"/>
          </p:nvPr>
        </p:nvSpPr>
        <p:spPr>
          <a:xfrm>
            <a:off x="473088" y="4488221"/>
            <a:ext cx="5127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080"/>
              <a:buNone/>
              <a:defRPr sz="1200" b="0" i="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pic>
        <p:nvPicPr>
          <p:cNvPr id="26" name="Google Shape;26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5613" y="558481"/>
            <a:ext cx="1095438" cy="34607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 txBox="1">
            <a:spLocks noGrp="1"/>
          </p:cNvSpPr>
          <p:nvPr>
            <p:ph type="body" idx="3"/>
          </p:nvPr>
        </p:nvSpPr>
        <p:spPr>
          <a:xfrm>
            <a:off x="455613" y="3985753"/>
            <a:ext cx="5136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452606" y="3056816"/>
            <a:ext cx="51483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>
            <a:spLocks noGrp="1"/>
          </p:cNvSpPr>
          <p:nvPr>
            <p:ph type="pic" idx="4"/>
          </p:nvPr>
        </p:nvSpPr>
        <p:spPr>
          <a:xfrm>
            <a:off x="5951620" y="0"/>
            <a:ext cx="3200400" cy="51435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 2">
  <p:cSld name="Title Only_1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1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31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31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31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9" name="Google Shape;219;p31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0951" cy="2676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 1">
  <p:cSld name="2 Line Title_Content_4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2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32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32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4" name="Google Shape;224;p32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32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32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27" name="Google Shape;227;p32"/>
          <p:cNvSpPr txBox="1">
            <a:spLocks noGrp="1"/>
          </p:cNvSpPr>
          <p:nvPr>
            <p:ph type="body" idx="2"/>
          </p:nvPr>
        </p:nvSpPr>
        <p:spPr>
          <a:xfrm>
            <a:off x="493713" y="1135513"/>
            <a:ext cx="8156700" cy="32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4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42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4"/>
          <p:cNvSpPr txBox="1">
            <a:spLocks noGrp="1"/>
          </p:cNvSpPr>
          <p:nvPr>
            <p:ph type="body" idx="1"/>
          </p:nvPr>
        </p:nvSpPr>
        <p:spPr>
          <a:xfrm>
            <a:off x="461631" y="1021036"/>
            <a:ext cx="82134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36" name="Google Shape;236;p34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7" name="Google Shape;237;p34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34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 b="0" i="0" u="none" strike="noStrike" cap="none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 b="0" i="0" u="none" strike="noStrike" cap="none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ver">
  <p:cSld name="Cover"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5"/>
          <p:cNvSpPr txBox="1">
            <a:spLocks noGrp="1"/>
          </p:cNvSpPr>
          <p:nvPr>
            <p:ph type="body" idx="1"/>
          </p:nvPr>
        </p:nvSpPr>
        <p:spPr>
          <a:xfrm>
            <a:off x="455612" y="3722947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41" name="Google Shape;241;p35"/>
          <p:cNvSpPr txBox="1">
            <a:spLocks noGrp="1"/>
          </p:cNvSpPr>
          <p:nvPr>
            <p:ph type="body" idx="2"/>
          </p:nvPr>
        </p:nvSpPr>
        <p:spPr>
          <a:xfrm>
            <a:off x="473088" y="4488221"/>
            <a:ext cx="5127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080"/>
              <a:buNone/>
              <a:defRPr sz="1200" b="0" i="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pic>
        <p:nvPicPr>
          <p:cNvPr id="242" name="Google Shape;242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5613" y="558481"/>
            <a:ext cx="1095438" cy="346070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35"/>
          <p:cNvSpPr/>
          <p:nvPr/>
        </p:nvSpPr>
        <p:spPr>
          <a:xfrm>
            <a:off x="8229600" y="-10876"/>
            <a:ext cx="916200" cy="9153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</a:pPr>
            <a:endParaRPr sz="135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35"/>
          <p:cNvSpPr txBox="1">
            <a:spLocks noGrp="1"/>
          </p:cNvSpPr>
          <p:nvPr>
            <p:ph type="body" idx="3"/>
          </p:nvPr>
        </p:nvSpPr>
        <p:spPr>
          <a:xfrm>
            <a:off x="455612" y="3985753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45" name="Google Shape;245;p35"/>
          <p:cNvSpPr txBox="1">
            <a:spLocks noGrp="1"/>
          </p:cNvSpPr>
          <p:nvPr>
            <p:ph type="title"/>
          </p:nvPr>
        </p:nvSpPr>
        <p:spPr>
          <a:xfrm>
            <a:off x="452606" y="3056816"/>
            <a:ext cx="5948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ver + Photo">
  <p:cSld name="Cover + Photo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6"/>
          <p:cNvSpPr txBox="1">
            <a:spLocks noGrp="1"/>
          </p:cNvSpPr>
          <p:nvPr>
            <p:ph type="body" idx="1"/>
          </p:nvPr>
        </p:nvSpPr>
        <p:spPr>
          <a:xfrm>
            <a:off x="455613" y="3722947"/>
            <a:ext cx="5136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48" name="Google Shape;248;p36"/>
          <p:cNvSpPr txBox="1">
            <a:spLocks noGrp="1"/>
          </p:cNvSpPr>
          <p:nvPr>
            <p:ph type="body" idx="2"/>
          </p:nvPr>
        </p:nvSpPr>
        <p:spPr>
          <a:xfrm>
            <a:off x="473088" y="4488221"/>
            <a:ext cx="5127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080"/>
              <a:buNone/>
              <a:defRPr sz="1200" b="0" i="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pic>
        <p:nvPicPr>
          <p:cNvPr id="249" name="Google Shape;249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5613" y="558481"/>
            <a:ext cx="1095438" cy="34607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36"/>
          <p:cNvSpPr txBox="1">
            <a:spLocks noGrp="1"/>
          </p:cNvSpPr>
          <p:nvPr>
            <p:ph type="body" idx="3"/>
          </p:nvPr>
        </p:nvSpPr>
        <p:spPr>
          <a:xfrm>
            <a:off x="455613" y="3985753"/>
            <a:ext cx="5136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51" name="Google Shape;251;p36"/>
          <p:cNvSpPr txBox="1">
            <a:spLocks noGrp="1"/>
          </p:cNvSpPr>
          <p:nvPr>
            <p:ph type="title"/>
          </p:nvPr>
        </p:nvSpPr>
        <p:spPr>
          <a:xfrm>
            <a:off x="452606" y="3056816"/>
            <a:ext cx="51483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36"/>
          <p:cNvSpPr>
            <a:spLocks noGrp="1"/>
          </p:cNvSpPr>
          <p:nvPr>
            <p:ph type="pic" idx="4"/>
          </p:nvPr>
        </p:nvSpPr>
        <p:spPr>
          <a:xfrm>
            <a:off x="5951620" y="0"/>
            <a:ext cx="3200400" cy="51435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">
  <p:cSld name="Title + Subtitle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7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42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5" name="Google Shape;255;p37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6" name="Google Shape;256;p37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7" name="Google Shape;257;p37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 b="0" i="0" u="none" strike="noStrike" cap="none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 b="0" i="0" u="none" strike="noStrike" cap="none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37"/>
          <p:cNvSpPr txBox="1">
            <a:spLocks noGrp="1"/>
          </p:cNvSpPr>
          <p:nvPr>
            <p:ph type="body" idx="1"/>
          </p:nvPr>
        </p:nvSpPr>
        <p:spPr>
          <a:xfrm>
            <a:off x="453678" y="753085"/>
            <a:ext cx="74328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accent3"/>
                </a:solidFill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8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42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8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2" name="Google Shape;262;p38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38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 b="0" i="0" u="none" strike="noStrike" cap="none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 b="0" i="0" u="none" strike="noStrike" cap="none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divider">
  <p:cSld name="Section divider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Google Shape;265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6461" y="518997"/>
            <a:ext cx="758678" cy="239681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39"/>
          <p:cNvSpPr/>
          <p:nvPr/>
        </p:nvSpPr>
        <p:spPr>
          <a:xfrm>
            <a:off x="8386494" y="-10876"/>
            <a:ext cx="759300" cy="7587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</a:pPr>
            <a:endParaRPr sz="135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39"/>
          <p:cNvSpPr txBox="1">
            <a:spLocks noGrp="1"/>
          </p:cNvSpPr>
          <p:nvPr>
            <p:ph type="title"/>
          </p:nvPr>
        </p:nvSpPr>
        <p:spPr>
          <a:xfrm>
            <a:off x="452785" y="2728688"/>
            <a:ext cx="50337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0"/>
          <p:cNvSpPr txBox="1">
            <a:spLocks noGrp="1"/>
          </p:cNvSpPr>
          <p:nvPr>
            <p:ph type="body" idx="1"/>
          </p:nvPr>
        </p:nvSpPr>
        <p:spPr>
          <a:xfrm>
            <a:off x="461632" y="1021036"/>
            <a:ext cx="39249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40"/>
          <p:cNvSpPr txBox="1">
            <a:spLocks noGrp="1"/>
          </p:cNvSpPr>
          <p:nvPr>
            <p:ph type="body" idx="2"/>
          </p:nvPr>
        </p:nvSpPr>
        <p:spPr>
          <a:xfrm>
            <a:off x="4764156" y="1021036"/>
            <a:ext cx="39249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71" name="Google Shape;271;p40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2" name="Google Shape;272;p40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40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ntent">
  <p:cSld name="Three Content"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1"/>
          <p:cNvSpPr txBox="1">
            <a:spLocks noGrp="1"/>
          </p:cNvSpPr>
          <p:nvPr>
            <p:ph type="body" idx="1"/>
          </p:nvPr>
        </p:nvSpPr>
        <p:spPr>
          <a:xfrm>
            <a:off x="461633" y="1042037"/>
            <a:ext cx="25602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004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1pPr>
            <a:lvl2pPr marL="914400" lvl="1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2pPr>
            <a:lvl3pPr marL="1371600" lvl="2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6" name="Google Shape;276;p41"/>
          <p:cNvSpPr txBox="1">
            <a:spLocks noGrp="1"/>
          </p:cNvSpPr>
          <p:nvPr>
            <p:ph type="body" idx="2"/>
          </p:nvPr>
        </p:nvSpPr>
        <p:spPr>
          <a:xfrm>
            <a:off x="3295480" y="1042037"/>
            <a:ext cx="25602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004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1pPr>
            <a:lvl2pPr marL="914400" lvl="1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2pPr>
            <a:lvl3pPr marL="1371600" lvl="2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7" name="Google Shape;277;p41"/>
          <p:cNvSpPr txBox="1">
            <a:spLocks noGrp="1"/>
          </p:cNvSpPr>
          <p:nvPr>
            <p:ph type="body" idx="3"/>
          </p:nvPr>
        </p:nvSpPr>
        <p:spPr>
          <a:xfrm>
            <a:off x="6129326" y="1042037"/>
            <a:ext cx="25602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004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1pPr>
            <a:lvl2pPr marL="914400" lvl="1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2pPr>
            <a:lvl3pPr marL="1371600" lvl="2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78" name="Google Shape;278;p41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9" name="Google Shape;279;p41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41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">
  <p:cSld name="Title + Subtitl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42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" name="Google Shape;32;p5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 b="0" i="0" u="none" strike="noStrike" cap="none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 b="0" i="0" u="none" strike="noStrike" cap="none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3678" y="753085"/>
            <a:ext cx="74328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accent3"/>
                </a:solidFill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Buckets">
  <p:cSld name="Two Buckets"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2"/>
          <p:cNvSpPr txBox="1">
            <a:spLocks noGrp="1"/>
          </p:cNvSpPr>
          <p:nvPr>
            <p:ph type="body" idx="1"/>
          </p:nvPr>
        </p:nvSpPr>
        <p:spPr>
          <a:xfrm>
            <a:off x="609599" y="1784122"/>
            <a:ext cx="3592500" cy="26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83" name="Google Shape;283;p42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4" name="Google Shape;284;p42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42"/>
          <p:cNvSpPr/>
          <p:nvPr/>
        </p:nvSpPr>
        <p:spPr>
          <a:xfrm>
            <a:off x="463605" y="1561783"/>
            <a:ext cx="3866400" cy="3066300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42"/>
          <p:cNvSpPr/>
          <p:nvPr/>
        </p:nvSpPr>
        <p:spPr>
          <a:xfrm>
            <a:off x="4814827" y="1561783"/>
            <a:ext cx="3866400" cy="30663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42"/>
          <p:cNvSpPr txBox="1">
            <a:spLocks noGrp="1"/>
          </p:cNvSpPr>
          <p:nvPr>
            <p:ph type="body" idx="2"/>
          </p:nvPr>
        </p:nvSpPr>
        <p:spPr>
          <a:xfrm>
            <a:off x="463220" y="1020946"/>
            <a:ext cx="3875700" cy="5388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88" name="Google Shape;288;p42"/>
          <p:cNvSpPr txBox="1">
            <a:spLocks noGrp="1"/>
          </p:cNvSpPr>
          <p:nvPr>
            <p:ph type="body" idx="3"/>
          </p:nvPr>
        </p:nvSpPr>
        <p:spPr>
          <a:xfrm>
            <a:off x="4815361" y="1020946"/>
            <a:ext cx="3870300" cy="538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89" name="Google Shape;289;p42"/>
          <p:cNvSpPr txBox="1">
            <a:spLocks noGrp="1"/>
          </p:cNvSpPr>
          <p:nvPr>
            <p:ph type="body" idx="4"/>
          </p:nvPr>
        </p:nvSpPr>
        <p:spPr>
          <a:xfrm>
            <a:off x="4939624" y="1782284"/>
            <a:ext cx="3592500" cy="26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90" name="Google Shape;290;p42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Buckets">
  <p:cSld name="Three Buckets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3"/>
          <p:cNvSpPr txBox="1">
            <a:spLocks noGrp="1"/>
          </p:cNvSpPr>
          <p:nvPr>
            <p:ph type="body" idx="1"/>
          </p:nvPr>
        </p:nvSpPr>
        <p:spPr>
          <a:xfrm>
            <a:off x="609599" y="1784122"/>
            <a:ext cx="2346300" cy="26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93" name="Google Shape;293;p43"/>
          <p:cNvSpPr txBox="1">
            <a:spLocks noGrp="1"/>
          </p:cNvSpPr>
          <p:nvPr>
            <p:ph type="body" idx="2"/>
          </p:nvPr>
        </p:nvSpPr>
        <p:spPr>
          <a:xfrm>
            <a:off x="6187986" y="1784122"/>
            <a:ext cx="2346300" cy="26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94" name="Google Shape;294;p43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5" name="Google Shape;295;p43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6" name="Google Shape;296;p43"/>
          <p:cNvSpPr/>
          <p:nvPr/>
        </p:nvSpPr>
        <p:spPr>
          <a:xfrm>
            <a:off x="463606" y="1561783"/>
            <a:ext cx="2606100" cy="3066300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43"/>
          <p:cNvSpPr/>
          <p:nvPr/>
        </p:nvSpPr>
        <p:spPr>
          <a:xfrm>
            <a:off x="3271354" y="1561783"/>
            <a:ext cx="2606100" cy="30663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43"/>
          <p:cNvSpPr/>
          <p:nvPr/>
        </p:nvSpPr>
        <p:spPr>
          <a:xfrm>
            <a:off x="6081005" y="1561783"/>
            <a:ext cx="2606100" cy="3066300"/>
          </a:xfrm>
          <a:prstGeom prst="rect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43"/>
          <p:cNvSpPr txBox="1">
            <a:spLocks noGrp="1"/>
          </p:cNvSpPr>
          <p:nvPr>
            <p:ph type="body" idx="3"/>
          </p:nvPr>
        </p:nvSpPr>
        <p:spPr>
          <a:xfrm>
            <a:off x="463220" y="1020946"/>
            <a:ext cx="2612400" cy="5388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300" name="Google Shape;300;p43"/>
          <p:cNvSpPr txBox="1">
            <a:spLocks noGrp="1"/>
          </p:cNvSpPr>
          <p:nvPr>
            <p:ph type="body" idx="4"/>
          </p:nvPr>
        </p:nvSpPr>
        <p:spPr>
          <a:xfrm>
            <a:off x="3271887" y="1020946"/>
            <a:ext cx="2608500" cy="538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301" name="Google Shape;301;p43"/>
          <p:cNvSpPr txBox="1">
            <a:spLocks noGrp="1"/>
          </p:cNvSpPr>
          <p:nvPr>
            <p:ph type="body" idx="5"/>
          </p:nvPr>
        </p:nvSpPr>
        <p:spPr>
          <a:xfrm>
            <a:off x="6081621" y="1020946"/>
            <a:ext cx="2609400" cy="5388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302" name="Google Shape;302;p43"/>
          <p:cNvSpPr txBox="1">
            <a:spLocks noGrp="1"/>
          </p:cNvSpPr>
          <p:nvPr>
            <p:ph type="body" idx="6"/>
          </p:nvPr>
        </p:nvSpPr>
        <p:spPr>
          <a:xfrm>
            <a:off x="3396150" y="1782284"/>
            <a:ext cx="2346300" cy="26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3" name="Google Shape;303;p43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se study">
  <p:cSld name="Case study"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4"/>
          <p:cNvSpPr txBox="1">
            <a:spLocks noGrp="1"/>
          </p:cNvSpPr>
          <p:nvPr>
            <p:ph type="body" idx="1"/>
          </p:nvPr>
        </p:nvSpPr>
        <p:spPr>
          <a:xfrm>
            <a:off x="461632" y="1203704"/>
            <a:ext cx="4110300" cy="32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6" name="Google Shape;306;p44"/>
          <p:cNvSpPr txBox="1">
            <a:spLocks noGrp="1"/>
          </p:cNvSpPr>
          <p:nvPr>
            <p:ph type="body" idx="2"/>
          </p:nvPr>
        </p:nvSpPr>
        <p:spPr>
          <a:xfrm>
            <a:off x="4910816" y="1273974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307" name="Google Shape;307;p44"/>
          <p:cNvCxnSpPr/>
          <p:nvPr/>
        </p:nvCxnSpPr>
        <p:spPr>
          <a:xfrm>
            <a:off x="457200" y="676046"/>
            <a:ext cx="41148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8" name="Google Shape;308;p44"/>
          <p:cNvCxnSpPr/>
          <p:nvPr/>
        </p:nvCxnSpPr>
        <p:spPr>
          <a:xfrm>
            <a:off x="4910816" y="1901841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09" name="Google Shape;309;p44"/>
          <p:cNvSpPr txBox="1">
            <a:spLocks noGrp="1"/>
          </p:cNvSpPr>
          <p:nvPr>
            <p:ph type="body" idx="3"/>
          </p:nvPr>
        </p:nvSpPr>
        <p:spPr>
          <a:xfrm>
            <a:off x="4910816" y="1972715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310" name="Google Shape;310;p44"/>
          <p:cNvCxnSpPr/>
          <p:nvPr/>
        </p:nvCxnSpPr>
        <p:spPr>
          <a:xfrm>
            <a:off x="4910816" y="2598935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1" name="Google Shape;311;p44"/>
          <p:cNvSpPr txBox="1">
            <a:spLocks noGrp="1"/>
          </p:cNvSpPr>
          <p:nvPr>
            <p:ph type="body" idx="4"/>
          </p:nvPr>
        </p:nvSpPr>
        <p:spPr>
          <a:xfrm>
            <a:off x="4910816" y="2671456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312" name="Google Shape;312;p44"/>
          <p:cNvCxnSpPr/>
          <p:nvPr/>
        </p:nvCxnSpPr>
        <p:spPr>
          <a:xfrm>
            <a:off x="4910816" y="3296029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3" name="Google Shape;313;p44"/>
          <p:cNvSpPr txBox="1">
            <a:spLocks noGrp="1"/>
          </p:cNvSpPr>
          <p:nvPr>
            <p:ph type="body" idx="5"/>
          </p:nvPr>
        </p:nvSpPr>
        <p:spPr>
          <a:xfrm>
            <a:off x="4910816" y="3370197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314" name="Google Shape;314;p44"/>
          <p:cNvCxnSpPr/>
          <p:nvPr/>
        </p:nvCxnSpPr>
        <p:spPr>
          <a:xfrm>
            <a:off x="4910816" y="3993123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5" name="Google Shape;315;p44"/>
          <p:cNvSpPr txBox="1">
            <a:spLocks noGrp="1"/>
          </p:cNvSpPr>
          <p:nvPr>
            <p:ph type="body" idx="6"/>
          </p:nvPr>
        </p:nvSpPr>
        <p:spPr>
          <a:xfrm>
            <a:off x="4923692" y="4068936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16" name="Google Shape;316;p44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58152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17" name="Google Shape;317;p44"/>
          <p:cNvCxnSpPr/>
          <p:nvPr/>
        </p:nvCxnSpPr>
        <p:spPr>
          <a:xfrm>
            <a:off x="4910816" y="1204746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8" name="Google Shape;318;p44"/>
          <p:cNvSpPr>
            <a:spLocks noGrp="1"/>
          </p:cNvSpPr>
          <p:nvPr>
            <p:ph type="pic" idx="7"/>
          </p:nvPr>
        </p:nvSpPr>
        <p:spPr>
          <a:xfrm>
            <a:off x="6400800" y="349467"/>
            <a:ext cx="2285700" cy="566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15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45"/>
              <a:buFont typeface="Noto Sans Symbols"/>
              <a:buChar char="▪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Noto Sans Symbols"/>
              <a:buChar char="▪"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2"/>
              </a:buClr>
              <a:buSzPts val="1080"/>
              <a:buFont typeface="Arial"/>
              <a:buAutoNum type="alphaLcPeriod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945"/>
              <a:buFont typeface="Arial"/>
              <a:buAutoNum type="romanLcPeriod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AutoNum type="alphaUcPeriod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9" name="Google Shape;319;p44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+ Photo">
  <p:cSld name="Title and Content + Photo"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5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42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45"/>
          <p:cNvSpPr txBox="1">
            <a:spLocks noGrp="1"/>
          </p:cNvSpPr>
          <p:nvPr>
            <p:ph type="body" idx="1"/>
          </p:nvPr>
        </p:nvSpPr>
        <p:spPr>
          <a:xfrm>
            <a:off x="461632" y="1021036"/>
            <a:ext cx="46806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323" name="Google Shape;323;p45"/>
          <p:cNvCxnSpPr/>
          <p:nvPr/>
        </p:nvCxnSpPr>
        <p:spPr>
          <a:xfrm>
            <a:off x="457200" y="676046"/>
            <a:ext cx="48216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4" name="Google Shape;324;p45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48252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5" name="Google Shape;325;p45"/>
          <p:cNvSpPr>
            <a:spLocks noGrp="1"/>
          </p:cNvSpPr>
          <p:nvPr>
            <p:ph type="pic" idx="2"/>
          </p:nvPr>
        </p:nvSpPr>
        <p:spPr>
          <a:xfrm>
            <a:off x="5494085" y="0"/>
            <a:ext cx="3657600" cy="51546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15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45"/>
              <a:buFont typeface="Noto Sans Symbols"/>
              <a:buChar char="▪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Noto Sans Symbols"/>
              <a:buChar char="▪"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2"/>
              </a:buClr>
              <a:buSzPts val="1080"/>
              <a:buFont typeface="Arial"/>
              <a:buAutoNum type="alphaLcPeriod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945"/>
              <a:buFont typeface="Arial"/>
              <a:buAutoNum type="romanLcPeriod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AutoNum type="alphaUcPeriod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6" name="Google Shape;326;p45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reenshot">
  <p:cSld name="Screenshot"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6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42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46"/>
          <p:cNvSpPr txBox="1">
            <a:spLocks noGrp="1"/>
          </p:cNvSpPr>
          <p:nvPr>
            <p:ph type="body" idx="1"/>
          </p:nvPr>
        </p:nvSpPr>
        <p:spPr>
          <a:xfrm>
            <a:off x="461632" y="1021036"/>
            <a:ext cx="36531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330" name="Google Shape;330;p46"/>
          <p:cNvCxnSpPr/>
          <p:nvPr/>
        </p:nvCxnSpPr>
        <p:spPr>
          <a:xfrm>
            <a:off x="457200" y="676046"/>
            <a:ext cx="82296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31" name="Google Shape;331;p46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48252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2" name="Google Shape;332;p46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3" name="Google Shape;333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49222" y="957176"/>
            <a:ext cx="4720117" cy="3870216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Google Shape;334;p46"/>
          <p:cNvSpPr>
            <a:spLocks noGrp="1"/>
          </p:cNvSpPr>
          <p:nvPr>
            <p:ph type="pic" idx="2"/>
          </p:nvPr>
        </p:nvSpPr>
        <p:spPr>
          <a:xfrm>
            <a:off x="4516423" y="1206374"/>
            <a:ext cx="4023600" cy="21951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15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45"/>
              <a:buFont typeface="Noto Sans Symbols"/>
              <a:buChar char="▪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Noto Sans Symbols"/>
              <a:buChar char="▪"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2"/>
              </a:buClr>
              <a:buSzPts val="1080"/>
              <a:buFont typeface="Arial"/>
              <a:buAutoNum type="alphaLcPeriod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945"/>
              <a:buFont typeface="Arial"/>
              <a:buAutoNum type="romanLcPeriod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AutoNum type="alphaUcPeriod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6" name="Google Shape;336;p47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37" name="Google Shape;337;p47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hank you">
  <p:cSld name="Thank you"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48"/>
          <p:cNvSpPr txBox="1"/>
          <p:nvPr/>
        </p:nvSpPr>
        <p:spPr>
          <a:xfrm>
            <a:off x="455613" y="2293818"/>
            <a:ext cx="3029700" cy="5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/>
          </a:p>
        </p:txBody>
      </p:sp>
      <p:sp>
        <p:nvSpPr>
          <p:cNvPr id="340" name="Google Shape;340;p48"/>
          <p:cNvSpPr/>
          <p:nvPr/>
        </p:nvSpPr>
        <p:spPr>
          <a:xfrm>
            <a:off x="8386494" y="-10876"/>
            <a:ext cx="759300" cy="7587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</a:pPr>
            <a:endParaRPr sz="135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48"/>
          <p:cNvSpPr txBox="1">
            <a:spLocks noGrp="1"/>
          </p:cNvSpPr>
          <p:nvPr>
            <p:ph type="body" idx="1"/>
          </p:nvPr>
        </p:nvSpPr>
        <p:spPr>
          <a:xfrm>
            <a:off x="455612" y="3413381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342" name="Google Shape;342;p48"/>
          <p:cNvSpPr txBox="1">
            <a:spLocks noGrp="1"/>
          </p:cNvSpPr>
          <p:nvPr>
            <p:ph type="body" idx="2"/>
          </p:nvPr>
        </p:nvSpPr>
        <p:spPr>
          <a:xfrm>
            <a:off x="455612" y="3693755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343" name="Google Shape;343;p48"/>
          <p:cNvSpPr txBox="1">
            <a:spLocks noGrp="1"/>
          </p:cNvSpPr>
          <p:nvPr>
            <p:ph type="body" idx="3"/>
          </p:nvPr>
        </p:nvSpPr>
        <p:spPr>
          <a:xfrm>
            <a:off x="466461" y="4177599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pic>
        <p:nvPicPr>
          <p:cNvPr id="344" name="Google Shape;344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5613" y="414211"/>
            <a:ext cx="1086839" cy="343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O NOT USE">
  <p:cSld name="DO NOT USE"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4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8981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49"/>
          <p:cNvSpPr txBox="1"/>
          <p:nvPr/>
        </p:nvSpPr>
        <p:spPr>
          <a:xfrm>
            <a:off x="454913" y="541423"/>
            <a:ext cx="8159400" cy="3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 NOT USE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ALL LAYOUTS PAST THIS </a:t>
            </a:r>
            <a:br>
              <a:rPr lang="en"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ARE NOT PART OF THIS TEMPLATE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Line Title_Subhead_Content_Angles">
  <p:cSld name="2 Line Title_Subhead_Content_Angles"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50"/>
          <p:cNvSpPr txBox="1">
            <a:spLocks noGrp="1"/>
          </p:cNvSpPr>
          <p:nvPr>
            <p:ph type="body" idx="1"/>
          </p:nvPr>
        </p:nvSpPr>
        <p:spPr>
          <a:xfrm>
            <a:off x="493713" y="1368749"/>
            <a:ext cx="8156700" cy="30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350" name="Google Shape;350;p50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1" name="Google Shape;351;p50"/>
          <p:cNvSpPr txBox="1">
            <a:spLocks noGrp="1"/>
          </p:cNvSpPr>
          <p:nvPr>
            <p:ph type="body" idx="2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352" name="Google Shape;352;p50"/>
          <p:cNvSpPr txBox="1">
            <a:spLocks noGrp="1"/>
          </p:cNvSpPr>
          <p:nvPr>
            <p:ph type="body" idx="3"/>
          </p:nvPr>
        </p:nvSpPr>
        <p:spPr>
          <a:xfrm>
            <a:off x="493775" y="1048418"/>
            <a:ext cx="8156400" cy="3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>
  <p:cSld name="Section Header"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4" name="Google Shape;354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0" y="1"/>
            <a:ext cx="9143999" cy="5138933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Google Shape;355;p51"/>
          <p:cNvSpPr txBox="1"/>
          <p:nvPr/>
        </p:nvSpPr>
        <p:spPr>
          <a:xfrm>
            <a:off x="766588" y="0"/>
            <a:ext cx="8377500" cy="4860300"/>
          </a:xfrm>
          <a:prstGeom prst="rect">
            <a:avLst/>
          </a:prstGeom>
          <a:solidFill>
            <a:srgbClr val="454D54">
              <a:alpha val="64310"/>
            </a:srgb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venir"/>
              <a:buNone/>
            </a:pPr>
            <a:endParaRPr sz="9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51"/>
          <p:cNvSpPr/>
          <p:nvPr/>
        </p:nvSpPr>
        <p:spPr>
          <a:xfrm>
            <a:off x="-2578" y="0"/>
            <a:ext cx="5542317" cy="5150302"/>
          </a:xfrm>
          <a:custGeom>
            <a:avLst/>
            <a:gdLst/>
            <a:ahLst/>
            <a:cxnLst/>
            <a:rect l="l" t="t" r="r" b="b"/>
            <a:pathLst>
              <a:path w="5542317" h="5150302" extrusionOk="0">
                <a:moveTo>
                  <a:pt x="764577" y="0"/>
                </a:moveTo>
                <a:lnTo>
                  <a:pt x="5542317" y="5146221"/>
                </a:lnTo>
                <a:lnTo>
                  <a:pt x="2034" y="5150302"/>
                </a:lnTo>
                <a:cubicBezTo>
                  <a:pt x="-5223" y="3430359"/>
                  <a:pt x="9834" y="1719943"/>
                  <a:pt x="2577" y="0"/>
                </a:cubicBezTo>
                <a:lnTo>
                  <a:pt x="764577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51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51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9" name="Google Shape;359;p51" descr="A picture containing draw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360" name="Google Shape;360;p51"/>
          <p:cNvSpPr txBox="1">
            <a:spLocks noGrp="1"/>
          </p:cNvSpPr>
          <p:nvPr>
            <p:ph type="body" idx="1"/>
          </p:nvPr>
        </p:nvSpPr>
        <p:spPr>
          <a:xfrm>
            <a:off x="4210050" y="1974316"/>
            <a:ext cx="49338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5400"/>
              <a:buNone/>
              <a:defRPr sz="5400">
                <a:solidFill>
                  <a:schemeClr val="accent3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361" name="Google Shape;361;p51"/>
          <p:cNvSpPr txBox="1">
            <a:spLocks noGrp="1"/>
          </p:cNvSpPr>
          <p:nvPr>
            <p:ph type="body" idx="2"/>
          </p:nvPr>
        </p:nvSpPr>
        <p:spPr>
          <a:xfrm>
            <a:off x="3625701" y="1434701"/>
            <a:ext cx="55182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 b="1">
                <a:solidFill>
                  <a:schemeClr val="lt1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42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" name="Google Shape;38;p6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 b="0" i="0" u="none" strike="noStrike" cap="none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 b="0" i="0" u="none" strike="noStrike" cap="none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 1">
  <p:cSld name="2 Line Title_Content_1"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52"/>
          <p:cNvSpPr/>
          <p:nvPr/>
        </p:nvSpPr>
        <p:spPr>
          <a:xfrm rot="-5400000">
            <a:off x="6166511" y="2166164"/>
            <a:ext cx="3285000" cy="2669700"/>
          </a:xfrm>
          <a:prstGeom prst="rtTriangle">
            <a:avLst/>
          </a:prstGeom>
          <a:solidFill>
            <a:srgbClr val="0072CE">
              <a:alpha val="43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52"/>
          <p:cNvSpPr/>
          <p:nvPr/>
        </p:nvSpPr>
        <p:spPr>
          <a:xfrm rot="10800000">
            <a:off x="5650184" y="199"/>
            <a:ext cx="3493800" cy="3478200"/>
          </a:xfrm>
          <a:prstGeom prst="rtTriangle">
            <a:avLst/>
          </a:prstGeom>
          <a:solidFill>
            <a:srgbClr val="6CACE4">
              <a:alpha val="58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52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52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52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8" name="Google Shape;368;p52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369" name="Google Shape;369;p52"/>
          <p:cNvSpPr txBox="1">
            <a:spLocks noGrp="1"/>
          </p:cNvSpPr>
          <p:nvPr>
            <p:ph type="title"/>
          </p:nvPr>
        </p:nvSpPr>
        <p:spPr>
          <a:xfrm>
            <a:off x="493775" y="175763"/>
            <a:ext cx="84150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/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0" name="Google Shape;370;p52"/>
          <p:cNvSpPr txBox="1">
            <a:spLocks noGrp="1"/>
          </p:cNvSpPr>
          <p:nvPr>
            <p:ph type="body" idx="1"/>
          </p:nvPr>
        </p:nvSpPr>
        <p:spPr>
          <a:xfrm>
            <a:off x="493775" y="734796"/>
            <a:ext cx="8415000" cy="38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 1 1">
  <p:cSld name="2 Line Title_Content 1"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53"/>
          <p:cNvSpPr/>
          <p:nvPr/>
        </p:nvSpPr>
        <p:spPr>
          <a:xfrm rot="-5400000">
            <a:off x="6166511" y="2166164"/>
            <a:ext cx="3285000" cy="2669700"/>
          </a:xfrm>
          <a:prstGeom prst="rtTriangle">
            <a:avLst/>
          </a:prstGeom>
          <a:solidFill>
            <a:srgbClr val="0072CE">
              <a:alpha val="47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53"/>
          <p:cNvSpPr/>
          <p:nvPr/>
        </p:nvSpPr>
        <p:spPr>
          <a:xfrm rot="10800000">
            <a:off x="5650184" y="199"/>
            <a:ext cx="3493800" cy="3478200"/>
          </a:xfrm>
          <a:prstGeom prst="rtTriangle">
            <a:avLst/>
          </a:prstGeom>
          <a:solidFill>
            <a:srgbClr val="6CACE4">
              <a:alpha val="627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53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53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53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7" name="Google Shape;377;p53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378" name="Google Shape;378;p53"/>
          <p:cNvSpPr txBox="1">
            <a:spLocks noGrp="1"/>
          </p:cNvSpPr>
          <p:nvPr>
            <p:ph type="title"/>
          </p:nvPr>
        </p:nvSpPr>
        <p:spPr>
          <a:xfrm>
            <a:off x="493775" y="175763"/>
            <a:ext cx="84150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/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9" name="Google Shape;379;p53"/>
          <p:cNvSpPr txBox="1">
            <a:spLocks noGrp="1"/>
          </p:cNvSpPr>
          <p:nvPr>
            <p:ph type="body" idx="1"/>
          </p:nvPr>
        </p:nvSpPr>
        <p:spPr>
          <a:xfrm>
            <a:off x="493775" y="734796"/>
            <a:ext cx="8415000" cy="38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">
  <p:cSld name="2 Line Title_Content_2"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54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54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Google Shape;383;p54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4" name="Google Shape;384;p54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385" name="Google Shape;385;p54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6" name="Google Shape;386;p54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387" name="Google Shape;387;p54"/>
          <p:cNvSpPr txBox="1">
            <a:spLocks noGrp="1"/>
          </p:cNvSpPr>
          <p:nvPr>
            <p:ph type="body" idx="2"/>
          </p:nvPr>
        </p:nvSpPr>
        <p:spPr>
          <a:xfrm>
            <a:off x="493713" y="1135513"/>
            <a:ext cx="8156700" cy="32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 2">
  <p:cSld name="2 Line Title_Content_2_1"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55"/>
          <p:cNvSpPr/>
          <p:nvPr/>
        </p:nvSpPr>
        <p:spPr>
          <a:xfrm rot="-5400000">
            <a:off x="6166511" y="2166164"/>
            <a:ext cx="3285000" cy="2669700"/>
          </a:xfrm>
          <a:prstGeom prst="rtTriangle">
            <a:avLst/>
          </a:prstGeom>
          <a:solidFill>
            <a:srgbClr val="0072CE">
              <a:alpha val="627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55"/>
          <p:cNvSpPr/>
          <p:nvPr/>
        </p:nvSpPr>
        <p:spPr>
          <a:xfrm rot="10800000">
            <a:off x="5650184" y="199"/>
            <a:ext cx="3493800" cy="3478200"/>
          </a:xfrm>
          <a:prstGeom prst="rtTriangle">
            <a:avLst/>
          </a:prstGeom>
          <a:solidFill>
            <a:srgbClr val="6CACE4">
              <a:alpha val="74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55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p55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55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4" name="Google Shape;394;p55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1700" cy="267861"/>
          </a:xfrm>
          <a:prstGeom prst="rect">
            <a:avLst/>
          </a:prstGeom>
          <a:noFill/>
          <a:ln>
            <a:noFill/>
          </a:ln>
        </p:spPr>
      </p:pic>
      <p:sp>
        <p:nvSpPr>
          <p:cNvPr id="395" name="Google Shape;395;p55"/>
          <p:cNvSpPr txBox="1">
            <a:spLocks noGrp="1"/>
          </p:cNvSpPr>
          <p:nvPr>
            <p:ph type="title"/>
          </p:nvPr>
        </p:nvSpPr>
        <p:spPr>
          <a:xfrm>
            <a:off x="493775" y="175763"/>
            <a:ext cx="8080800" cy="447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96" name="Google Shape;396;p55"/>
          <p:cNvSpPr txBox="1">
            <a:spLocks noGrp="1"/>
          </p:cNvSpPr>
          <p:nvPr>
            <p:ph type="body" idx="1"/>
          </p:nvPr>
        </p:nvSpPr>
        <p:spPr>
          <a:xfrm>
            <a:off x="493775" y="1001375"/>
            <a:ext cx="8032500" cy="3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 1">
  <p:cSld name="Title Only_1"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56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56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56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1" name="Google Shape;401;p56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402" name="Google Shape;402;p56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for Triangle">
  <p:cSld name="Blank for Triangle"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-Content">
  <p:cSld name="Title-Content"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58"/>
          <p:cNvSpPr txBox="1">
            <a:spLocks noGrp="1"/>
          </p:cNvSpPr>
          <p:nvPr>
            <p:ph type="body" idx="1"/>
          </p:nvPr>
        </p:nvSpPr>
        <p:spPr>
          <a:xfrm>
            <a:off x="304800" y="1047750"/>
            <a:ext cx="8534400" cy="14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576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rgbClr val="969696"/>
              </a:buClr>
              <a:buSzPts val="216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302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rgbClr val="969696"/>
              </a:buClr>
              <a:buSzPts val="1600"/>
              <a:buFont typeface="Avenir"/>
              <a:buChar char="–"/>
              <a:defRPr sz="16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7500" algn="l" rtl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rgbClr val="969696"/>
              </a:buClr>
              <a:buSzPts val="1400"/>
              <a:buFont typeface="Avenir"/>
              <a:buChar char="•"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7500" algn="l" rtl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rgbClr val="969696"/>
              </a:buClr>
              <a:buSzPts val="1400"/>
              <a:buFont typeface="Avenir"/>
              <a:buChar char="–"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7500" algn="l" rtl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rgbClr val="969696"/>
              </a:buClr>
              <a:buSzPts val="1400"/>
              <a:buFont typeface="Avenir"/>
              <a:buChar char="»"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6" name="Google Shape;406;p58"/>
          <p:cNvSpPr txBox="1">
            <a:spLocks noGrp="1"/>
          </p:cNvSpPr>
          <p:nvPr>
            <p:ph type="title"/>
          </p:nvPr>
        </p:nvSpPr>
        <p:spPr>
          <a:xfrm>
            <a:off x="313873" y="364618"/>
            <a:ext cx="8534400" cy="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800" b="0" i="0" u="none" strike="noStrike" cap="none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7" name="Google Shape;407;p5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rtl="0">
              <a:buNone/>
              <a:defRPr>
                <a:latin typeface="Avenir"/>
                <a:ea typeface="Avenir"/>
                <a:cs typeface="Avenir"/>
                <a:sym typeface="Avenir"/>
              </a:defRPr>
            </a:lvl2pPr>
            <a:lvl3pPr lvl="2" rtl="0">
              <a:buNone/>
              <a:defRPr>
                <a:latin typeface="Avenir"/>
                <a:ea typeface="Avenir"/>
                <a:cs typeface="Avenir"/>
                <a:sym typeface="Avenir"/>
              </a:defRPr>
            </a:lvl3pPr>
            <a:lvl4pPr lvl="3" rtl="0">
              <a:buNone/>
              <a:defRPr>
                <a:latin typeface="Avenir"/>
                <a:ea typeface="Avenir"/>
                <a:cs typeface="Avenir"/>
                <a:sym typeface="Avenir"/>
              </a:defRPr>
            </a:lvl4pPr>
            <a:lvl5pPr lvl="4" rtl="0">
              <a:buNone/>
              <a:defRPr>
                <a:latin typeface="Avenir"/>
                <a:ea typeface="Avenir"/>
                <a:cs typeface="Avenir"/>
                <a:sym typeface="Avenir"/>
              </a:defRPr>
            </a:lvl5pPr>
            <a:lvl6pPr lvl="5" rtl="0">
              <a:buNone/>
              <a:defRPr>
                <a:latin typeface="Avenir"/>
                <a:ea typeface="Avenir"/>
                <a:cs typeface="Avenir"/>
                <a:sym typeface="Avenir"/>
              </a:defRPr>
            </a:lvl6pPr>
            <a:lvl7pPr lvl="6" rtl="0">
              <a:buNone/>
              <a:defRPr>
                <a:latin typeface="Avenir"/>
                <a:ea typeface="Avenir"/>
                <a:cs typeface="Avenir"/>
                <a:sym typeface="Avenir"/>
              </a:defRPr>
            </a:lvl7pPr>
            <a:lvl8pPr lvl="7" rtl="0">
              <a:buNone/>
              <a:defRPr>
                <a:latin typeface="Avenir"/>
                <a:ea typeface="Avenir"/>
                <a:cs typeface="Avenir"/>
                <a:sym typeface="Avenir"/>
              </a:defRPr>
            </a:lvl8pPr>
            <a:lvl9pPr lvl="8" rtl="0">
              <a:buNone/>
              <a:defRPr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 3">
  <p:cSld name="2 Line Title_Content_3"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59"/>
          <p:cNvSpPr/>
          <p:nvPr/>
        </p:nvSpPr>
        <p:spPr>
          <a:xfrm rot="-5400000">
            <a:off x="6166511" y="2166164"/>
            <a:ext cx="3285000" cy="2669700"/>
          </a:xfrm>
          <a:prstGeom prst="rtTriangle">
            <a:avLst/>
          </a:prstGeom>
          <a:solidFill>
            <a:srgbClr val="0072CE">
              <a:alpha val="627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p59"/>
          <p:cNvSpPr/>
          <p:nvPr/>
        </p:nvSpPr>
        <p:spPr>
          <a:xfrm rot="10800000">
            <a:off x="5650184" y="199"/>
            <a:ext cx="3493800" cy="3478200"/>
          </a:xfrm>
          <a:prstGeom prst="rtTriangle">
            <a:avLst/>
          </a:prstGeom>
          <a:solidFill>
            <a:srgbClr val="6CACE4">
              <a:alpha val="74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p59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59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59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4" name="Google Shape;414;p59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1700" cy="267861"/>
          </a:xfrm>
          <a:prstGeom prst="rect">
            <a:avLst/>
          </a:prstGeom>
          <a:noFill/>
          <a:ln>
            <a:noFill/>
          </a:ln>
        </p:spPr>
      </p:pic>
      <p:sp>
        <p:nvSpPr>
          <p:cNvPr id="415" name="Google Shape;415;p59"/>
          <p:cNvSpPr txBox="1">
            <a:spLocks noGrp="1"/>
          </p:cNvSpPr>
          <p:nvPr>
            <p:ph type="title"/>
          </p:nvPr>
        </p:nvSpPr>
        <p:spPr>
          <a:xfrm>
            <a:off x="493775" y="175763"/>
            <a:ext cx="8080800" cy="447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16" name="Google Shape;416;p59"/>
          <p:cNvSpPr txBox="1">
            <a:spLocks noGrp="1"/>
          </p:cNvSpPr>
          <p:nvPr>
            <p:ph type="body" idx="1"/>
          </p:nvPr>
        </p:nvSpPr>
        <p:spPr>
          <a:xfrm>
            <a:off x="493775" y="1001375"/>
            <a:ext cx="8032500" cy="3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 type="obj">
  <p:cSld name="OBJECT"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60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9" name="Google Shape;419;p60"/>
          <p:cNvSpPr txBox="1">
            <a:spLocks noGrp="1"/>
          </p:cNvSpPr>
          <p:nvPr>
            <p:ph type="body" idx="1"/>
          </p:nvPr>
        </p:nvSpPr>
        <p:spPr>
          <a:xfrm>
            <a:off x="493776" y="1135513"/>
            <a:ext cx="81564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▪"/>
              <a:defRPr/>
            </a:lvl1pPr>
            <a:lvl2pPr marL="914400" lvl="1" indent="-304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Char char="▪"/>
              <a:defRPr/>
            </a:lvl2pPr>
            <a:lvl3pPr marL="1371600" lvl="2" indent="-304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Char char="▪"/>
              <a:defRPr/>
            </a:lvl3pPr>
            <a:lvl4pPr marL="182880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▪"/>
              <a:defRPr/>
            </a:lvl4pPr>
            <a:lvl5pPr marL="228600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420" name="Google Shape;420;p60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29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1" name="Google Shape;421;p6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29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mparison">
  <p:cSld name="2 Line Title_Comparison"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61"/>
          <p:cNvSpPr/>
          <p:nvPr/>
        </p:nvSpPr>
        <p:spPr>
          <a:xfrm rot="5400000">
            <a:off x="-7760" y="12231"/>
            <a:ext cx="3493800" cy="3478500"/>
          </a:xfrm>
          <a:prstGeom prst="rtTriangle">
            <a:avLst/>
          </a:prstGeom>
          <a:solidFill>
            <a:srgbClr val="6CACE4">
              <a:alpha val="74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61"/>
          <p:cNvSpPr/>
          <p:nvPr/>
        </p:nvSpPr>
        <p:spPr>
          <a:xfrm>
            <a:off x="-5442" y="1919264"/>
            <a:ext cx="3232800" cy="3238800"/>
          </a:xfrm>
          <a:prstGeom prst="rtTriangle">
            <a:avLst/>
          </a:prstGeom>
          <a:solidFill>
            <a:srgbClr val="6CACE4">
              <a:alpha val="627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61"/>
          <p:cNvSpPr txBox="1">
            <a:spLocks noGrp="1"/>
          </p:cNvSpPr>
          <p:nvPr>
            <p:ph type="body" idx="1"/>
          </p:nvPr>
        </p:nvSpPr>
        <p:spPr>
          <a:xfrm>
            <a:off x="493713" y="1135601"/>
            <a:ext cx="3903600" cy="3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426" name="Google Shape;426;p61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61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61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9" name="Google Shape;429;p61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430" name="Google Shape;430;p61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1" name="Google Shape;431;p61"/>
          <p:cNvSpPr txBox="1">
            <a:spLocks noGrp="1"/>
          </p:cNvSpPr>
          <p:nvPr>
            <p:ph type="body" idx="2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432" name="Google Shape;432;p61"/>
          <p:cNvSpPr txBox="1">
            <a:spLocks noGrp="1"/>
          </p:cNvSpPr>
          <p:nvPr>
            <p:ph type="body" idx="3"/>
          </p:nvPr>
        </p:nvSpPr>
        <p:spPr>
          <a:xfrm>
            <a:off x="4745184" y="1135601"/>
            <a:ext cx="3904200" cy="3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divider">
  <p:cSld name="Section divi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6461" y="518997"/>
            <a:ext cx="758678" cy="239681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7"/>
          <p:cNvSpPr/>
          <p:nvPr/>
        </p:nvSpPr>
        <p:spPr>
          <a:xfrm>
            <a:off x="8386494" y="-10876"/>
            <a:ext cx="759300" cy="7587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</a:pPr>
            <a:endParaRPr sz="135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452785" y="2728688"/>
            <a:ext cx="50337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 2">
  <p:cSld name="Title Only_2"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62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p62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Google Shape;436;p62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7" name="Google Shape;437;p62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1700" cy="267861"/>
          </a:xfrm>
          <a:prstGeom prst="rect">
            <a:avLst/>
          </a:prstGeom>
          <a:noFill/>
          <a:ln>
            <a:noFill/>
          </a:ln>
        </p:spPr>
      </p:pic>
      <p:sp>
        <p:nvSpPr>
          <p:cNvPr id="438" name="Google Shape;438;p62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 4">
  <p:cSld name="2 Line Title_Content_4"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63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63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63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3" name="Google Shape;443;p63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1700" cy="267861"/>
          </a:xfrm>
          <a:prstGeom prst="rect">
            <a:avLst/>
          </a:prstGeom>
          <a:noFill/>
          <a:ln>
            <a:noFill/>
          </a:ln>
        </p:spPr>
      </p:pic>
      <p:sp>
        <p:nvSpPr>
          <p:cNvPr id="444" name="Google Shape;444;p63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5" name="Google Shape;445;p63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446" name="Google Shape;446;p63"/>
          <p:cNvSpPr txBox="1">
            <a:spLocks noGrp="1"/>
          </p:cNvSpPr>
          <p:nvPr>
            <p:ph type="body" idx="2"/>
          </p:nvPr>
        </p:nvSpPr>
        <p:spPr>
          <a:xfrm>
            <a:off x="493713" y="1135513"/>
            <a:ext cx="8156700" cy="32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hank You">
  <p:cSld name="Thank You"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8" name="Google Shape;448;p6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-1" y="0"/>
            <a:ext cx="9143998" cy="5143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p64"/>
          <p:cNvPicPr preferRelativeResize="0"/>
          <p:nvPr/>
        </p:nvPicPr>
        <p:blipFill rotWithShape="1">
          <a:blip r:embed="rId3">
            <a:alphaModFix amt="88000"/>
          </a:blip>
          <a:srcRect/>
          <a:stretch/>
        </p:blipFill>
        <p:spPr>
          <a:xfrm rot="10800000">
            <a:off x="1" y="191"/>
            <a:ext cx="9143999" cy="5143322"/>
          </a:xfrm>
          <a:prstGeom prst="rect">
            <a:avLst/>
          </a:prstGeom>
          <a:noFill/>
          <a:ln>
            <a:noFill/>
          </a:ln>
        </p:spPr>
      </p:pic>
      <p:sp>
        <p:nvSpPr>
          <p:cNvPr id="450" name="Google Shape;450;p64"/>
          <p:cNvSpPr/>
          <p:nvPr/>
        </p:nvSpPr>
        <p:spPr>
          <a:xfrm rot="10800000" flipH="1">
            <a:off x="-2" y="13"/>
            <a:ext cx="5934600" cy="5143500"/>
          </a:xfrm>
          <a:prstGeom prst="rtTriangle">
            <a:avLst/>
          </a:prstGeom>
          <a:solidFill>
            <a:srgbClr val="0073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64"/>
          <p:cNvSpPr/>
          <p:nvPr/>
        </p:nvSpPr>
        <p:spPr>
          <a:xfrm>
            <a:off x="0" y="4857152"/>
            <a:ext cx="9144000" cy="286200"/>
          </a:xfrm>
          <a:prstGeom prst="rect">
            <a:avLst/>
          </a:pr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64"/>
          <p:cNvSpPr/>
          <p:nvPr/>
        </p:nvSpPr>
        <p:spPr>
          <a:xfrm rot="5400000" flipH="1">
            <a:off x="218924" y="-218700"/>
            <a:ext cx="4857000" cy="5294700"/>
          </a:xfrm>
          <a:prstGeom prst="rtTriangle">
            <a:avLst/>
          </a:prstGeom>
          <a:solidFill>
            <a:srgbClr val="6CACE4">
              <a:alpha val="145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3" name="Google Shape;453;p64" descr="A picture containing drawing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47541" y="528855"/>
            <a:ext cx="1781435" cy="587872"/>
          </a:xfrm>
          <a:prstGeom prst="rect">
            <a:avLst/>
          </a:prstGeom>
          <a:noFill/>
          <a:ln>
            <a:noFill/>
          </a:ln>
        </p:spPr>
      </p:pic>
      <p:sp>
        <p:nvSpPr>
          <p:cNvPr id="454" name="Google Shape;454;p64"/>
          <p:cNvSpPr txBox="1"/>
          <p:nvPr/>
        </p:nvSpPr>
        <p:spPr>
          <a:xfrm>
            <a:off x="4682272" y="2548732"/>
            <a:ext cx="3196500" cy="11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300"/>
              <a:buFont typeface="Arial"/>
              <a:buNone/>
            </a:pPr>
            <a:r>
              <a:rPr lang="en" sz="73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64"/>
          <p:cNvSpPr txBox="1"/>
          <p:nvPr/>
        </p:nvSpPr>
        <p:spPr>
          <a:xfrm>
            <a:off x="3797969" y="2181021"/>
            <a:ext cx="2363700" cy="6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73D5"/>
              </a:buClr>
              <a:buSzPts val="4440"/>
              <a:buFont typeface="Arial"/>
              <a:buNone/>
            </a:pPr>
            <a:r>
              <a:rPr lang="en" sz="4440" b="0" i="0" u="none" strike="noStrike" cap="none">
                <a:solidFill>
                  <a:srgbClr val="0073D5"/>
                </a:solidFill>
                <a:latin typeface="Arial"/>
                <a:ea typeface="Arial"/>
                <a:cs typeface="Arial"/>
                <a:sym typeface="Arial"/>
              </a:rPr>
              <a:t>Thank</a:t>
            </a:r>
            <a:endParaRPr sz="6751" b="1" i="0" u="none" strike="noStrike" cap="none">
              <a:solidFill>
                <a:srgbClr val="6CACE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3">
  <p:cSld name="Title Slide 3">
    <p:bg>
      <p:bgPr>
        <a:solidFill>
          <a:srgbClr val="00549A"/>
        </a:solidFill>
        <a:effectLst/>
      </p:bgPr>
    </p:bg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65"/>
          <p:cNvSpPr/>
          <p:nvPr/>
        </p:nvSpPr>
        <p:spPr>
          <a:xfrm rot="5400000">
            <a:off x="-67293" y="67350"/>
            <a:ext cx="2609400" cy="24747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Google Shape;458;p65"/>
          <p:cNvSpPr/>
          <p:nvPr/>
        </p:nvSpPr>
        <p:spPr>
          <a:xfrm>
            <a:off x="0" y="2117881"/>
            <a:ext cx="2222400" cy="3025800"/>
          </a:xfrm>
          <a:prstGeom prst="rtTriangle">
            <a:avLst/>
          </a:prstGeom>
          <a:solidFill>
            <a:srgbClr val="6CACE3">
              <a:alpha val="69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9" name="Google Shape;459;p65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1166" y="377782"/>
            <a:ext cx="1233301" cy="406989"/>
          </a:xfrm>
          <a:prstGeom prst="rect">
            <a:avLst/>
          </a:prstGeom>
          <a:noFill/>
          <a:ln>
            <a:noFill/>
          </a:ln>
        </p:spPr>
      </p:pic>
      <p:sp>
        <p:nvSpPr>
          <p:cNvPr id="460" name="Google Shape;460;p65"/>
          <p:cNvSpPr txBox="1">
            <a:spLocks noGrp="1"/>
          </p:cNvSpPr>
          <p:nvPr>
            <p:ph type="ctrTitle"/>
          </p:nvPr>
        </p:nvSpPr>
        <p:spPr>
          <a:xfrm>
            <a:off x="1451348" y="1695600"/>
            <a:ext cx="7197300" cy="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1" name="Google Shape;461;p65"/>
          <p:cNvSpPr txBox="1">
            <a:spLocks noGrp="1"/>
          </p:cNvSpPr>
          <p:nvPr>
            <p:ph type="subTitle" idx="1"/>
          </p:nvPr>
        </p:nvSpPr>
        <p:spPr>
          <a:xfrm>
            <a:off x="2222339" y="2146176"/>
            <a:ext cx="6426300" cy="6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4800"/>
              <a:buNone/>
              <a:defRPr sz="4800" b="1">
                <a:solidFill>
                  <a:schemeClr val="accent3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/>
            </a:lvl3pPr>
            <a:lvl4pPr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62" name="Google Shape;462;p65"/>
          <p:cNvSpPr txBox="1">
            <a:spLocks noGrp="1"/>
          </p:cNvSpPr>
          <p:nvPr>
            <p:ph type="body" idx="2"/>
          </p:nvPr>
        </p:nvSpPr>
        <p:spPr>
          <a:xfrm>
            <a:off x="1450975" y="2732350"/>
            <a:ext cx="7197600" cy="7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5000"/>
              <a:buNone/>
              <a:defRPr sz="50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463" name="Google Shape;463;p65"/>
          <p:cNvSpPr txBox="1">
            <a:spLocks noGrp="1"/>
          </p:cNvSpPr>
          <p:nvPr>
            <p:ph type="body" idx="3"/>
          </p:nvPr>
        </p:nvSpPr>
        <p:spPr>
          <a:xfrm>
            <a:off x="2222499" y="3622241"/>
            <a:ext cx="1798200" cy="28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None/>
              <a:defRPr sz="105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50"/>
              <a:buNone/>
              <a:defRPr sz="1050" b="1">
                <a:solidFill>
                  <a:schemeClr val="lt1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50"/>
              <a:buNone/>
              <a:defRPr sz="1050" b="1">
                <a:solidFill>
                  <a:schemeClr val="lt1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50"/>
              <a:buNone/>
              <a:defRPr sz="1050" b="1">
                <a:solidFill>
                  <a:schemeClr val="lt1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50"/>
              <a:buNone/>
              <a:defRPr sz="1050" b="1">
                <a:solidFill>
                  <a:schemeClr val="lt1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464" name="Google Shape;464;p65"/>
          <p:cNvSpPr txBox="1">
            <a:spLocks noGrp="1"/>
          </p:cNvSpPr>
          <p:nvPr>
            <p:ph type="body" idx="4"/>
          </p:nvPr>
        </p:nvSpPr>
        <p:spPr>
          <a:xfrm>
            <a:off x="231775" y="4368701"/>
            <a:ext cx="2222400" cy="2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050"/>
              <a:buNone/>
              <a:defRPr sz="1050" b="1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>
                <a:solidFill>
                  <a:schemeClr val="lt1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>
                <a:solidFill>
                  <a:schemeClr val="lt1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b="1">
                <a:solidFill>
                  <a:schemeClr val="lt1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b="1">
                <a:solidFill>
                  <a:schemeClr val="lt1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465" name="Google Shape;465;p65"/>
          <p:cNvSpPr txBox="1">
            <a:spLocks noGrp="1"/>
          </p:cNvSpPr>
          <p:nvPr>
            <p:ph type="body" idx="5"/>
          </p:nvPr>
        </p:nvSpPr>
        <p:spPr>
          <a:xfrm>
            <a:off x="231775" y="4645796"/>
            <a:ext cx="2222400" cy="2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lt1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lt1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lt1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lt1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Line Title_Content_Right Angles 1">
  <p:cSld name="2 Line Title_Content_Right Angles_1"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66"/>
          <p:cNvSpPr txBox="1">
            <a:spLocks noGrp="1"/>
          </p:cNvSpPr>
          <p:nvPr>
            <p:ph type="title"/>
          </p:nvPr>
        </p:nvSpPr>
        <p:spPr>
          <a:xfrm>
            <a:off x="493776" y="450468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8" name="Google Shape;468;p66"/>
          <p:cNvSpPr txBox="1">
            <a:spLocks noGrp="1"/>
          </p:cNvSpPr>
          <p:nvPr>
            <p:ph type="body" idx="1"/>
          </p:nvPr>
        </p:nvSpPr>
        <p:spPr>
          <a:xfrm>
            <a:off x="493714" y="1048370"/>
            <a:ext cx="8156400" cy="33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6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471" name="Google Shape;471;p6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72" name="Google Shape;472;p6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">
  <p:cSld name="2 Line Title"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68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5" name="Google Shape;475;p68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6" name="Google Shape;476;p68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68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8" name="Google Shape;478;p68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9" name="Google Shape;479;p68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1700" cy="2678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 1 1">
  <p:cSld name="Title Only_1_1"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69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69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69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69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5" name="Google Shape;485;p69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1700" cy="2678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_Angles L/R">
  <p:cSld name="2 Line Title_Content_Angles L/R"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70"/>
          <p:cNvSpPr/>
          <p:nvPr/>
        </p:nvSpPr>
        <p:spPr>
          <a:xfrm rot="5400000">
            <a:off x="-7760" y="7650"/>
            <a:ext cx="3493800" cy="3478500"/>
          </a:xfrm>
          <a:prstGeom prst="rtTriangle">
            <a:avLst/>
          </a:prstGeom>
          <a:solidFill>
            <a:srgbClr val="6CACE4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70"/>
          <p:cNvSpPr/>
          <p:nvPr/>
        </p:nvSpPr>
        <p:spPr>
          <a:xfrm>
            <a:off x="-5442" y="1919264"/>
            <a:ext cx="3232800" cy="3238800"/>
          </a:xfrm>
          <a:prstGeom prst="rtTriangle">
            <a:avLst/>
          </a:prstGeom>
          <a:solidFill>
            <a:srgbClr val="6CACE4">
              <a:alpha val="51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70"/>
          <p:cNvSpPr/>
          <p:nvPr/>
        </p:nvSpPr>
        <p:spPr>
          <a:xfrm rot="-5400000">
            <a:off x="6166511" y="2166164"/>
            <a:ext cx="3285000" cy="2669700"/>
          </a:xfrm>
          <a:prstGeom prst="rtTriangle">
            <a:avLst/>
          </a:prstGeom>
          <a:solidFill>
            <a:srgbClr val="0072CE">
              <a:alpha val="51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70"/>
          <p:cNvSpPr/>
          <p:nvPr/>
        </p:nvSpPr>
        <p:spPr>
          <a:xfrm rot="10800000">
            <a:off x="5650184" y="-101"/>
            <a:ext cx="3493800" cy="3478500"/>
          </a:xfrm>
          <a:prstGeom prst="rtTriangle">
            <a:avLst/>
          </a:prstGeom>
          <a:solidFill>
            <a:srgbClr val="6CACE4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70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p70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70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p70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5" name="Google Shape;495;p70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1700" cy="267861"/>
          </a:xfrm>
          <a:prstGeom prst="rect">
            <a:avLst/>
          </a:prstGeom>
          <a:noFill/>
          <a:ln>
            <a:noFill/>
          </a:ln>
        </p:spPr>
      </p:pic>
      <p:sp>
        <p:nvSpPr>
          <p:cNvPr id="496" name="Google Shape;496;p70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7" name="Google Shape;497;p70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8" name="Google Shape;498;p70"/>
          <p:cNvSpPr txBox="1">
            <a:spLocks noGrp="1"/>
          </p:cNvSpPr>
          <p:nvPr>
            <p:ph type="body" idx="2"/>
          </p:nvPr>
        </p:nvSpPr>
        <p:spPr>
          <a:xfrm>
            <a:off x="493713" y="1135513"/>
            <a:ext cx="8156700" cy="3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Line Title_Content_Right Angles 1 2">
  <p:cSld name="2 Line Title_Content_Right Angles_1_3"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71"/>
          <p:cNvSpPr txBox="1">
            <a:spLocks noGrp="1"/>
          </p:cNvSpPr>
          <p:nvPr>
            <p:ph type="title"/>
          </p:nvPr>
        </p:nvSpPr>
        <p:spPr>
          <a:xfrm>
            <a:off x="493776" y="450468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1" name="Google Shape;501;p71"/>
          <p:cNvSpPr txBox="1">
            <a:spLocks noGrp="1"/>
          </p:cNvSpPr>
          <p:nvPr>
            <p:ph type="body" idx="1"/>
          </p:nvPr>
        </p:nvSpPr>
        <p:spPr>
          <a:xfrm>
            <a:off x="493714" y="1048370"/>
            <a:ext cx="8156400" cy="33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461632" y="1021036"/>
            <a:ext cx="39249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4764156" y="1021036"/>
            <a:ext cx="39249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48" name="Google Shape;48;p8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ntent">
  <p:cSld name="Three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461633" y="1042037"/>
            <a:ext cx="25602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004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1pPr>
            <a:lvl2pPr marL="914400" lvl="1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2pPr>
            <a:lvl3pPr marL="1371600" lvl="2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3295480" y="1042037"/>
            <a:ext cx="25602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004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1pPr>
            <a:lvl2pPr marL="914400" lvl="1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2pPr>
            <a:lvl3pPr marL="1371600" lvl="2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3"/>
          </p:nvPr>
        </p:nvSpPr>
        <p:spPr>
          <a:xfrm>
            <a:off x="6129326" y="1042037"/>
            <a:ext cx="25602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004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1pPr>
            <a:lvl2pPr marL="914400" lvl="1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2pPr>
            <a:lvl3pPr marL="1371600" lvl="2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55" name="Google Shape;55;p9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Buckets">
  <p:cSld name="Two Buckets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609599" y="1784122"/>
            <a:ext cx="3592500" cy="26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60" name="Google Shape;60;p10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/>
          <p:nvPr/>
        </p:nvSpPr>
        <p:spPr>
          <a:xfrm>
            <a:off x="463605" y="1561783"/>
            <a:ext cx="3866400" cy="3066300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0"/>
          <p:cNvSpPr/>
          <p:nvPr/>
        </p:nvSpPr>
        <p:spPr>
          <a:xfrm>
            <a:off x="4814827" y="1561783"/>
            <a:ext cx="3866400" cy="30663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2"/>
          </p:nvPr>
        </p:nvSpPr>
        <p:spPr>
          <a:xfrm>
            <a:off x="463220" y="1020946"/>
            <a:ext cx="3875700" cy="5388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3"/>
          </p:nvPr>
        </p:nvSpPr>
        <p:spPr>
          <a:xfrm>
            <a:off x="4815361" y="1020946"/>
            <a:ext cx="3870300" cy="538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4"/>
          </p:nvPr>
        </p:nvSpPr>
        <p:spPr>
          <a:xfrm>
            <a:off x="4939624" y="1782284"/>
            <a:ext cx="3592500" cy="26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4.xml"/><Relationship Id="rId18" Type="http://schemas.openxmlformats.org/officeDocument/2006/relationships/slideLayout" Target="../slideLayouts/slideLayout49.xml"/><Relationship Id="rId26" Type="http://schemas.openxmlformats.org/officeDocument/2006/relationships/slideLayout" Target="../slideLayouts/slideLayout57.xml"/><Relationship Id="rId39" Type="http://schemas.openxmlformats.org/officeDocument/2006/relationships/theme" Target="../theme/theme2.xml"/><Relationship Id="rId21" Type="http://schemas.openxmlformats.org/officeDocument/2006/relationships/slideLayout" Target="../slideLayouts/slideLayout52.xml"/><Relationship Id="rId34" Type="http://schemas.openxmlformats.org/officeDocument/2006/relationships/slideLayout" Target="../slideLayouts/slideLayout65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slideLayout" Target="../slideLayouts/slideLayout48.xml"/><Relationship Id="rId25" Type="http://schemas.openxmlformats.org/officeDocument/2006/relationships/slideLayout" Target="../slideLayouts/slideLayout56.xml"/><Relationship Id="rId33" Type="http://schemas.openxmlformats.org/officeDocument/2006/relationships/slideLayout" Target="../slideLayouts/slideLayout64.xml"/><Relationship Id="rId38" Type="http://schemas.openxmlformats.org/officeDocument/2006/relationships/slideLayout" Target="../slideLayouts/slideLayout69.xml"/><Relationship Id="rId2" Type="http://schemas.openxmlformats.org/officeDocument/2006/relationships/slideLayout" Target="../slideLayouts/slideLayout33.xml"/><Relationship Id="rId16" Type="http://schemas.openxmlformats.org/officeDocument/2006/relationships/slideLayout" Target="../slideLayouts/slideLayout47.xml"/><Relationship Id="rId20" Type="http://schemas.openxmlformats.org/officeDocument/2006/relationships/slideLayout" Target="../slideLayouts/slideLayout51.xml"/><Relationship Id="rId29" Type="http://schemas.openxmlformats.org/officeDocument/2006/relationships/slideLayout" Target="../slideLayouts/slideLayout60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24" Type="http://schemas.openxmlformats.org/officeDocument/2006/relationships/slideLayout" Target="../slideLayouts/slideLayout55.xml"/><Relationship Id="rId32" Type="http://schemas.openxmlformats.org/officeDocument/2006/relationships/slideLayout" Target="../slideLayouts/slideLayout63.xml"/><Relationship Id="rId37" Type="http://schemas.openxmlformats.org/officeDocument/2006/relationships/slideLayout" Target="../slideLayouts/slideLayout68.xml"/><Relationship Id="rId40" Type="http://schemas.openxmlformats.org/officeDocument/2006/relationships/image" Target="../media/image1.png"/><Relationship Id="rId5" Type="http://schemas.openxmlformats.org/officeDocument/2006/relationships/slideLayout" Target="../slideLayouts/slideLayout36.xml"/><Relationship Id="rId15" Type="http://schemas.openxmlformats.org/officeDocument/2006/relationships/slideLayout" Target="../slideLayouts/slideLayout46.xml"/><Relationship Id="rId23" Type="http://schemas.openxmlformats.org/officeDocument/2006/relationships/slideLayout" Target="../slideLayouts/slideLayout54.xml"/><Relationship Id="rId28" Type="http://schemas.openxmlformats.org/officeDocument/2006/relationships/slideLayout" Target="../slideLayouts/slideLayout59.xml"/><Relationship Id="rId36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41.xml"/><Relationship Id="rId19" Type="http://schemas.openxmlformats.org/officeDocument/2006/relationships/slideLayout" Target="../slideLayouts/slideLayout50.xml"/><Relationship Id="rId31" Type="http://schemas.openxmlformats.org/officeDocument/2006/relationships/slideLayout" Target="../slideLayouts/slideLayout62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5.xml"/><Relationship Id="rId22" Type="http://schemas.openxmlformats.org/officeDocument/2006/relationships/slideLayout" Target="../slideLayouts/slideLayout53.xml"/><Relationship Id="rId27" Type="http://schemas.openxmlformats.org/officeDocument/2006/relationships/slideLayout" Target="../slideLayouts/slideLayout58.xml"/><Relationship Id="rId30" Type="http://schemas.openxmlformats.org/officeDocument/2006/relationships/slideLayout" Target="../slideLayouts/slideLayout61.xml"/><Relationship Id="rId35" Type="http://schemas.openxmlformats.org/officeDocument/2006/relationships/slideLayout" Target="../slideLayouts/slideLayout66.xml"/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3678" y="1034446"/>
            <a:ext cx="8234100" cy="3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1432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575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15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860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45"/>
              <a:buFont typeface="Noto Sans Symbols"/>
              <a:buChar char="▪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003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Noto Sans Symbols"/>
              <a:buChar char="▪"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2"/>
              </a:buClr>
              <a:buSzPts val="1080"/>
              <a:buFont typeface="Arial"/>
              <a:buAutoNum type="alphaLcPeriod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945"/>
              <a:buFont typeface="Arial"/>
              <a:buAutoNum type="romanLcPeriod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AutoNum type="alphaUcPeriod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" name="Google Shape;8;p1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8071337" y="4839023"/>
            <a:ext cx="624617" cy="1973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1"/>
          <p:cNvSpPr/>
          <p:nvPr/>
        </p:nvSpPr>
        <p:spPr>
          <a:xfrm>
            <a:off x="0" y="4650193"/>
            <a:ext cx="493800" cy="4932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</a:pPr>
            <a:endParaRPr sz="135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1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1333">
          <p15:clr>
            <a:srgbClr val="F26B43"/>
          </p15:clr>
        </p15:guide>
        <p15:guide id="4" orient="horz" pos="1045">
          <p15:clr>
            <a:srgbClr val="F26B43"/>
          </p15:clr>
        </p15:guide>
        <p15:guide id="5" orient="horz" pos="756">
          <p15:clr>
            <a:srgbClr val="F26B43"/>
          </p15:clr>
        </p15:guide>
        <p15:guide id="6" orient="horz" pos="350">
          <p15:clr>
            <a:srgbClr val="F26B43"/>
          </p15:clr>
        </p15:guide>
        <p15:guide id="7" orient="horz" pos="216">
          <p15:clr>
            <a:srgbClr val="F26B43"/>
          </p15:clr>
        </p15:guide>
        <p15:guide id="8" orient="horz">
          <p15:clr>
            <a:srgbClr val="F26B43"/>
          </p15:clr>
        </p15:guide>
        <p15:guide id="9" orient="horz" pos="1908">
          <p15:clr>
            <a:srgbClr val="F26B43"/>
          </p15:clr>
        </p15:guide>
        <p15:guide id="10" orient="horz" pos="2196">
          <p15:clr>
            <a:srgbClr val="F26B43"/>
          </p15:clr>
        </p15:guide>
        <p15:guide id="11" orient="horz" pos="2484">
          <p15:clr>
            <a:srgbClr val="F26B43"/>
          </p15:clr>
        </p15:guide>
        <p15:guide id="12" orient="horz" pos="2771">
          <p15:clr>
            <a:srgbClr val="F26B43"/>
          </p15:clr>
        </p15:guide>
        <p15:guide id="13" orient="horz" pos="2915">
          <p15:clr>
            <a:srgbClr val="F26B43"/>
          </p15:clr>
        </p15:guide>
        <p15:guide id="14" orient="horz" pos="3168">
          <p15:clr>
            <a:srgbClr val="F26B43"/>
          </p15:clr>
        </p15:guide>
        <p15:guide id="15" pos="2592">
          <p15:clr>
            <a:srgbClr val="F26B43"/>
          </p15:clr>
        </p15:guide>
        <p15:guide id="16" pos="2304">
          <p15:clr>
            <a:srgbClr val="F26B43"/>
          </p15:clr>
        </p15:guide>
        <p15:guide id="17" pos="2016">
          <p15:clr>
            <a:srgbClr val="F26B43"/>
          </p15:clr>
        </p15:guide>
        <p15:guide id="18" pos="1724">
          <p15:clr>
            <a:srgbClr val="F26B43"/>
          </p15:clr>
        </p15:guide>
        <p15:guide id="19" pos="1436">
          <p15:clr>
            <a:srgbClr val="F26B43"/>
          </p15:clr>
        </p15:guide>
        <p15:guide id="20" pos="1152">
          <p15:clr>
            <a:srgbClr val="F26B43"/>
          </p15:clr>
        </p15:guide>
        <p15:guide id="21" pos="858">
          <p15:clr>
            <a:srgbClr val="F26B43"/>
          </p15:clr>
        </p15:guide>
        <p15:guide id="22" pos="565">
          <p15:clr>
            <a:srgbClr val="F26B43"/>
          </p15:clr>
        </p15:guide>
        <p15:guide id="23" pos="287">
          <p15:clr>
            <a:srgbClr val="F26B43"/>
          </p15:clr>
        </p15:guide>
        <p15:guide id="24" pos="3168">
          <p15:clr>
            <a:srgbClr val="F26B43"/>
          </p15:clr>
        </p15:guide>
        <p15:guide id="25" pos="3456">
          <p15:clr>
            <a:srgbClr val="F26B43"/>
          </p15:clr>
        </p15:guide>
        <p15:guide id="26" pos="3744">
          <p15:clr>
            <a:srgbClr val="F26B43"/>
          </p15:clr>
        </p15:guide>
        <p15:guide id="27" pos="4032">
          <p15:clr>
            <a:srgbClr val="F26B43"/>
          </p15:clr>
        </p15:guide>
        <p15:guide id="28" pos="4320">
          <p15:clr>
            <a:srgbClr val="F26B43"/>
          </p15:clr>
        </p15:guide>
        <p15:guide id="29" pos="4608">
          <p15:clr>
            <a:srgbClr val="F26B43"/>
          </p15:clr>
        </p15:guide>
        <p15:guide id="30" pos="4896">
          <p15:clr>
            <a:srgbClr val="F26B43"/>
          </p15:clr>
        </p15:guide>
        <p15:guide id="31" pos="5184">
          <p15:clr>
            <a:srgbClr val="F26B43"/>
          </p15:clr>
        </p15:guide>
        <p15:guide id="32" pos="5472">
          <p15:clr>
            <a:srgbClr val="F26B43"/>
          </p15:clr>
        </p15:guide>
        <p15:guide id="33" pos="5760">
          <p15:clr>
            <a:srgbClr val="F26B43"/>
          </p15:clr>
        </p15:guide>
        <p15:guide id="34" orient="horz" pos="3240">
          <p15:clr>
            <a:srgbClr val="F26B43"/>
          </p15:clr>
        </p15:guide>
        <p15:guide id="35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3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0" name="Google Shape;230;p33"/>
          <p:cNvSpPr txBox="1">
            <a:spLocks noGrp="1"/>
          </p:cNvSpPr>
          <p:nvPr>
            <p:ph type="body" idx="1"/>
          </p:nvPr>
        </p:nvSpPr>
        <p:spPr>
          <a:xfrm>
            <a:off x="453678" y="1034446"/>
            <a:ext cx="8234100" cy="3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1432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575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15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860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45"/>
              <a:buFont typeface="Noto Sans Symbols"/>
              <a:buChar char="▪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003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Noto Sans Symbols"/>
              <a:buChar char="▪"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2"/>
              </a:buClr>
              <a:buSzPts val="1080"/>
              <a:buFont typeface="Arial"/>
              <a:buAutoNum type="alphaLcPeriod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945"/>
              <a:buFont typeface="Arial"/>
              <a:buAutoNum type="romanLcPeriod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AutoNum type="alphaUcPeriod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31" name="Google Shape;231;p33"/>
          <p:cNvPicPr preferRelativeResize="0"/>
          <p:nvPr/>
        </p:nvPicPr>
        <p:blipFill rotWithShape="1">
          <a:blip r:embed="rId40">
            <a:alphaModFix/>
          </a:blip>
          <a:srcRect/>
          <a:stretch/>
        </p:blipFill>
        <p:spPr>
          <a:xfrm>
            <a:off x="8071337" y="4839023"/>
            <a:ext cx="624617" cy="197325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33"/>
          <p:cNvSpPr/>
          <p:nvPr/>
        </p:nvSpPr>
        <p:spPr>
          <a:xfrm>
            <a:off x="0" y="4650193"/>
            <a:ext cx="493800" cy="4932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</a:pPr>
            <a:endParaRPr sz="135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  <p:sldLayoutId id="2147483697" r:id="rId19"/>
    <p:sldLayoutId id="2147483698" r:id="rId20"/>
    <p:sldLayoutId id="2147483699" r:id="rId21"/>
    <p:sldLayoutId id="2147483700" r:id="rId22"/>
    <p:sldLayoutId id="2147483701" r:id="rId23"/>
    <p:sldLayoutId id="2147483702" r:id="rId24"/>
    <p:sldLayoutId id="2147483703" r:id="rId25"/>
    <p:sldLayoutId id="2147483704" r:id="rId26"/>
    <p:sldLayoutId id="2147483705" r:id="rId27"/>
    <p:sldLayoutId id="2147483706" r:id="rId28"/>
    <p:sldLayoutId id="2147483707" r:id="rId29"/>
    <p:sldLayoutId id="2147483708" r:id="rId30"/>
    <p:sldLayoutId id="2147483709" r:id="rId31"/>
    <p:sldLayoutId id="2147483710" r:id="rId32"/>
    <p:sldLayoutId id="2147483711" r:id="rId33"/>
    <p:sldLayoutId id="2147483712" r:id="rId34"/>
    <p:sldLayoutId id="2147483713" r:id="rId35"/>
    <p:sldLayoutId id="2147483714" r:id="rId36"/>
    <p:sldLayoutId id="2147483715" r:id="rId37"/>
    <p:sldLayoutId id="2147483716" r:id="rId3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1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1333">
          <p15:clr>
            <a:srgbClr val="F26B43"/>
          </p15:clr>
        </p15:guide>
        <p15:guide id="4" orient="horz" pos="1045">
          <p15:clr>
            <a:srgbClr val="F26B43"/>
          </p15:clr>
        </p15:guide>
        <p15:guide id="5" orient="horz" pos="756">
          <p15:clr>
            <a:srgbClr val="F26B43"/>
          </p15:clr>
        </p15:guide>
        <p15:guide id="6" orient="horz" pos="350">
          <p15:clr>
            <a:srgbClr val="F26B43"/>
          </p15:clr>
        </p15:guide>
        <p15:guide id="7" orient="horz" pos="216">
          <p15:clr>
            <a:srgbClr val="F26B43"/>
          </p15:clr>
        </p15:guide>
        <p15:guide id="8" orient="horz">
          <p15:clr>
            <a:srgbClr val="F26B43"/>
          </p15:clr>
        </p15:guide>
        <p15:guide id="9" orient="horz" pos="1908">
          <p15:clr>
            <a:srgbClr val="F26B43"/>
          </p15:clr>
        </p15:guide>
        <p15:guide id="10" orient="horz" pos="2196">
          <p15:clr>
            <a:srgbClr val="F26B43"/>
          </p15:clr>
        </p15:guide>
        <p15:guide id="11" orient="horz" pos="2484">
          <p15:clr>
            <a:srgbClr val="F26B43"/>
          </p15:clr>
        </p15:guide>
        <p15:guide id="12" orient="horz" pos="2771">
          <p15:clr>
            <a:srgbClr val="F26B43"/>
          </p15:clr>
        </p15:guide>
        <p15:guide id="13" orient="horz" pos="2915">
          <p15:clr>
            <a:srgbClr val="F26B43"/>
          </p15:clr>
        </p15:guide>
        <p15:guide id="14" orient="horz" pos="3168">
          <p15:clr>
            <a:srgbClr val="F26B43"/>
          </p15:clr>
        </p15:guide>
        <p15:guide id="15" pos="2592">
          <p15:clr>
            <a:srgbClr val="F26B43"/>
          </p15:clr>
        </p15:guide>
        <p15:guide id="16" pos="2304">
          <p15:clr>
            <a:srgbClr val="F26B43"/>
          </p15:clr>
        </p15:guide>
        <p15:guide id="17" pos="2016">
          <p15:clr>
            <a:srgbClr val="F26B43"/>
          </p15:clr>
        </p15:guide>
        <p15:guide id="18" pos="1724">
          <p15:clr>
            <a:srgbClr val="F26B43"/>
          </p15:clr>
        </p15:guide>
        <p15:guide id="19" pos="1436">
          <p15:clr>
            <a:srgbClr val="F26B43"/>
          </p15:clr>
        </p15:guide>
        <p15:guide id="20" pos="1152">
          <p15:clr>
            <a:srgbClr val="F26B43"/>
          </p15:clr>
        </p15:guide>
        <p15:guide id="21" pos="858">
          <p15:clr>
            <a:srgbClr val="F26B43"/>
          </p15:clr>
        </p15:guide>
        <p15:guide id="22" pos="565">
          <p15:clr>
            <a:srgbClr val="F26B43"/>
          </p15:clr>
        </p15:guide>
        <p15:guide id="23" pos="287">
          <p15:clr>
            <a:srgbClr val="F26B43"/>
          </p15:clr>
        </p15:guide>
        <p15:guide id="24" pos="3168">
          <p15:clr>
            <a:srgbClr val="F26B43"/>
          </p15:clr>
        </p15:guide>
        <p15:guide id="25" pos="3456">
          <p15:clr>
            <a:srgbClr val="F26B43"/>
          </p15:clr>
        </p15:guide>
        <p15:guide id="26" pos="3744">
          <p15:clr>
            <a:srgbClr val="F26B43"/>
          </p15:clr>
        </p15:guide>
        <p15:guide id="27" pos="4032">
          <p15:clr>
            <a:srgbClr val="F26B43"/>
          </p15:clr>
        </p15:guide>
        <p15:guide id="28" pos="4320">
          <p15:clr>
            <a:srgbClr val="F26B43"/>
          </p15:clr>
        </p15:guide>
        <p15:guide id="29" pos="4608">
          <p15:clr>
            <a:srgbClr val="F26B43"/>
          </p15:clr>
        </p15:guide>
        <p15:guide id="30" pos="4896">
          <p15:clr>
            <a:srgbClr val="F26B43"/>
          </p15:clr>
        </p15:guide>
        <p15:guide id="31" pos="5184">
          <p15:clr>
            <a:srgbClr val="F26B43"/>
          </p15:clr>
        </p15:guide>
        <p15:guide id="32" pos="5472">
          <p15:clr>
            <a:srgbClr val="F26B43"/>
          </p15:clr>
        </p15:guide>
        <p15:guide id="33" pos="5760">
          <p15:clr>
            <a:srgbClr val="F26B43"/>
          </p15:clr>
        </p15:guide>
        <p15:guide id="34" orient="horz" pos="3240">
          <p15:clr>
            <a:srgbClr val="F26B43"/>
          </p15:clr>
        </p15:guide>
        <p15:guide id="3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stman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bitbucket.org/reltio-ondemand/app-account360/src" TargetMode="External"/><Relationship Id="rId5" Type="http://schemas.openxmlformats.org/officeDocument/2006/relationships/hyperlink" Target="https://docs.reltio.com/matchmerge/survivorshiprules.html?hl=survivorship" TargetMode="External"/><Relationship Id="rId4" Type="http://schemas.openxmlformats.org/officeDocument/2006/relationships/hyperlink" Target="https://jsoneditoronline.org/#left=local.yidoni&amp;right=local.bekeh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72"/>
          <p:cNvSpPr txBox="1">
            <a:spLocks noGrp="1"/>
          </p:cNvSpPr>
          <p:nvPr>
            <p:ph type="body" idx="2"/>
          </p:nvPr>
        </p:nvSpPr>
        <p:spPr>
          <a:xfrm>
            <a:off x="473088" y="4488221"/>
            <a:ext cx="5127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178640" lvl="0" indent="-1786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80"/>
              <a:buNone/>
            </a:pPr>
            <a:r>
              <a:rPr lang="en">
                <a:solidFill>
                  <a:srgbClr val="333333"/>
                </a:solidFill>
              </a:rPr>
              <a:t>August 26, 2021</a:t>
            </a:r>
            <a:endParaRPr>
              <a:solidFill>
                <a:srgbClr val="333333"/>
              </a:solidFill>
            </a:endParaRPr>
          </a:p>
        </p:txBody>
      </p:sp>
      <p:sp>
        <p:nvSpPr>
          <p:cNvPr id="508" name="Google Shape;508;p72"/>
          <p:cNvSpPr txBox="1">
            <a:spLocks noGrp="1"/>
          </p:cNvSpPr>
          <p:nvPr>
            <p:ph type="title"/>
          </p:nvPr>
        </p:nvSpPr>
        <p:spPr>
          <a:xfrm>
            <a:off x="452606" y="3133016"/>
            <a:ext cx="5948100" cy="5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Survivorship</a:t>
            </a:r>
            <a:br>
              <a:rPr lang="en"/>
            </a:br>
            <a:r>
              <a:rPr lang="en"/>
              <a:t>What comes after the match?</a:t>
            </a:r>
            <a:endParaRPr sz="2000" i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73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Survivorship</a:t>
            </a:r>
            <a:endParaRPr/>
          </a:p>
        </p:txBody>
      </p:sp>
      <p:sp>
        <p:nvSpPr>
          <p:cNvPr id="514" name="Google Shape;514;p73"/>
          <p:cNvSpPr txBox="1"/>
          <p:nvPr/>
        </p:nvSpPr>
        <p:spPr>
          <a:xfrm>
            <a:off x="455625" y="827075"/>
            <a:ext cx="8079600" cy="3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73D5"/>
                </a:solidFill>
                <a:highlight>
                  <a:srgbClr val="FFFFFF"/>
                </a:highlight>
              </a:rPr>
              <a:t>The rules governing how the operational value (OV) is selected between the values provided across the contributing source systems</a:t>
            </a:r>
            <a:endParaRPr sz="1800">
              <a:solidFill>
                <a:srgbClr val="0073D5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73D5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73D5"/>
                </a:solidFill>
                <a:highlight>
                  <a:srgbClr val="FFFFFF"/>
                </a:highlight>
              </a:rPr>
              <a:t>In Reltio survivorship is…</a:t>
            </a:r>
            <a:endParaRPr sz="1800">
              <a:solidFill>
                <a:srgbClr val="0073D5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3D5"/>
              </a:buClr>
              <a:buSzPts val="1800"/>
              <a:buChar char="●"/>
            </a:pPr>
            <a:r>
              <a:rPr lang="en" sz="1800">
                <a:solidFill>
                  <a:srgbClr val="0073D5"/>
                </a:solidFill>
                <a:highlight>
                  <a:srgbClr val="FFFFFF"/>
                </a:highlight>
              </a:rPr>
              <a:t>Rules based</a:t>
            </a:r>
            <a:endParaRPr sz="1800">
              <a:solidFill>
                <a:srgbClr val="0073D5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3D5"/>
              </a:buClr>
              <a:buSzPts val="1800"/>
              <a:buChar char="●"/>
            </a:pPr>
            <a:r>
              <a:rPr lang="en" sz="1800">
                <a:solidFill>
                  <a:srgbClr val="0073D5"/>
                </a:solidFill>
                <a:highlight>
                  <a:srgbClr val="FFFFFF"/>
                </a:highlight>
              </a:rPr>
              <a:t>Calculated On the Fly</a:t>
            </a:r>
            <a:endParaRPr sz="1800">
              <a:solidFill>
                <a:srgbClr val="0073D5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3D5"/>
              </a:buClr>
              <a:buSzPts val="1800"/>
              <a:buChar char="●"/>
            </a:pPr>
            <a:r>
              <a:rPr lang="en" sz="1800">
                <a:solidFill>
                  <a:srgbClr val="0073D5"/>
                </a:solidFill>
                <a:highlight>
                  <a:srgbClr val="FFFFFF"/>
                </a:highlight>
              </a:rPr>
              <a:t>UI Customizable</a:t>
            </a:r>
            <a:endParaRPr sz="1800">
              <a:solidFill>
                <a:srgbClr val="0073D5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73D5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73D5"/>
              </a:solidFill>
              <a:highlight>
                <a:srgbClr val="FFFFFF"/>
              </a:highlight>
            </a:endParaRPr>
          </a:p>
        </p:txBody>
      </p:sp>
      <p:pic>
        <p:nvPicPr>
          <p:cNvPr id="515" name="Google Shape;515;p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9925" y="2827775"/>
            <a:ext cx="5678276" cy="2208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74"/>
          <p:cNvSpPr/>
          <p:nvPr/>
        </p:nvSpPr>
        <p:spPr>
          <a:xfrm>
            <a:off x="2693850" y="817800"/>
            <a:ext cx="3756300" cy="3875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chemeClr val="lt1"/>
                </a:solidFill>
              </a:rPr>
              <a:t>Survivorship Rules</a:t>
            </a:r>
            <a:endParaRPr sz="2100" b="1">
              <a:solidFill>
                <a:schemeClr val="lt1"/>
              </a:solidFill>
            </a:endParaRPr>
          </a:p>
        </p:txBody>
      </p:sp>
      <p:sp>
        <p:nvSpPr>
          <p:cNvPr id="521" name="Google Shape;521;p74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Rule Types</a:t>
            </a:r>
            <a:endParaRPr/>
          </a:p>
        </p:txBody>
      </p:sp>
      <p:sp>
        <p:nvSpPr>
          <p:cNvPr id="522" name="Google Shape;522;p74"/>
          <p:cNvSpPr/>
          <p:nvPr/>
        </p:nvSpPr>
        <p:spPr>
          <a:xfrm>
            <a:off x="3338700" y="104100"/>
            <a:ext cx="1401900" cy="140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Source System</a:t>
            </a:r>
            <a:endParaRPr sz="1000">
              <a:solidFill>
                <a:schemeClr val="accent1"/>
              </a:solidFill>
            </a:endParaRPr>
          </a:p>
        </p:txBody>
      </p:sp>
      <p:sp>
        <p:nvSpPr>
          <p:cNvPr id="523" name="Google Shape;523;p74"/>
          <p:cNvSpPr/>
          <p:nvPr/>
        </p:nvSpPr>
        <p:spPr>
          <a:xfrm>
            <a:off x="4855650" y="201863"/>
            <a:ext cx="1401900" cy="140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1"/>
                </a:solidFill>
              </a:rPr>
              <a:t>Frequency</a:t>
            </a:r>
            <a:endParaRPr sz="1300">
              <a:solidFill>
                <a:schemeClr val="accent1"/>
              </a:solidFill>
            </a:endParaRPr>
          </a:p>
        </p:txBody>
      </p:sp>
      <p:sp>
        <p:nvSpPr>
          <p:cNvPr id="524" name="Google Shape;524;p74"/>
          <p:cNvSpPr/>
          <p:nvPr/>
        </p:nvSpPr>
        <p:spPr>
          <a:xfrm>
            <a:off x="3551888" y="3886275"/>
            <a:ext cx="1437000" cy="140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Max Value </a:t>
            </a:r>
            <a:endParaRPr sz="1000">
              <a:solidFill>
                <a:schemeClr val="accent1"/>
              </a:solidFill>
            </a:endParaRPr>
          </a:p>
        </p:txBody>
      </p:sp>
      <p:sp>
        <p:nvSpPr>
          <p:cNvPr id="525" name="Google Shape;525;p74"/>
          <p:cNvSpPr/>
          <p:nvPr/>
        </p:nvSpPr>
        <p:spPr>
          <a:xfrm>
            <a:off x="5049225" y="3739525"/>
            <a:ext cx="1401900" cy="140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Oldest Value </a:t>
            </a:r>
            <a:endParaRPr sz="1000">
              <a:solidFill>
                <a:schemeClr val="accent1"/>
              </a:solidFill>
            </a:endParaRPr>
          </a:p>
        </p:txBody>
      </p:sp>
      <p:sp>
        <p:nvSpPr>
          <p:cNvPr id="526" name="Google Shape;526;p74"/>
          <p:cNvSpPr/>
          <p:nvPr/>
        </p:nvSpPr>
        <p:spPr>
          <a:xfrm>
            <a:off x="6004675" y="1132575"/>
            <a:ext cx="1401900" cy="140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1"/>
                </a:solidFill>
              </a:rPr>
              <a:t>Aggregate</a:t>
            </a:r>
            <a:endParaRPr sz="1300">
              <a:solidFill>
                <a:schemeClr val="accent1"/>
              </a:solidFill>
            </a:endParaRPr>
          </a:p>
        </p:txBody>
      </p:sp>
      <p:sp>
        <p:nvSpPr>
          <p:cNvPr id="527" name="Google Shape;527;p74"/>
          <p:cNvSpPr/>
          <p:nvPr/>
        </p:nvSpPr>
        <p:spPr>
          <a:xfrm>
            <a:off x="1578700" y="2173038"/>
            <a:ext cx="1401900" cy="140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Reltio Cleanser Or Nothing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528" name="Google Shape;528;p74"/>
          <p:cNvSpPr/>
          <p:nvPr/>
        </p:nvSpPr>
        <p:spPr>
          <a:xfrm>
            <a:off x="1964950" y="761488"/>
            <a:ext cx="1401900" cy="140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Recency</a:t>
            </a:r>
            <a:endParaRPr sz="1000">
              <a:solidFill>
                <a:schemeClr val="accent1"/>
              </a:solidFill>
            </a:endParaRPr>
          </a:p>
        </p:txBody>
      </p:sp>
      <p:sp>
        <p:nvSpPr>
          <p:cNvPr id="529" name="Google Shape;529;p74"/>
          <p:cNvSpPr/>
          <p:nvPr/>
        </p:nvSpPr>
        <p:spPr>
          <a:xfrm>
            <a:off x="2150000" y="3486100"/>
            <a:ext cx="1401900" cy="140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Min Value </a:t>
            </a:r>
            <a:endParaRPr sz="1000">
              <a:solidFill>
                <a:schemeClr val="accent1"/>
              </a:solidFill>
            </a:endParaRPr>
          </a:p>
        </p:txBody>
      </p:sp>
      <p:sp>
        <p:nvSpPr>
          <p:cNvPr id="530" name="Google Shape;530;p74"/>
          <p:cNvSpPr/>
          <p:nvPr/>
        </p:nvSpPr>
        <p:spPr>
          <a:xfrm>
            <a:off x="5943588" y="2571750"/>
            <a:ext cx="1401900" cy="140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Other Attribute Winner </a:t>
            </a:r>
            <a:endParaRPr sz="1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75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Fallback Strategies</a:t>
            </a:r>
            <a:endParaRPr/>
          </a:p>
        </p:txBody>
      </p:sp>
      <p:sp>
        <p:nvSpPr>
          <p:cNvPr id="536" name="Google Shape;536;p75"/>
          <p:cNvSpPr txBox="1">
            <a:spLocks noGrp="1"/>
          </p:cNvSpPr>
          <p:nvPr>
            <p:ph type="body" idx="1"/>
          </p:nvPr>
        </p:nvSpPr>
        <p:spPr>
          <a:xfrm>
            <a:off x="461625" y="808375"/>
            <a:ext cx="8234100" cy="111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Fall back strategies are needed to manage scenarios where survivorship is unable to choose a winner. In this case you can apply a backup strategy.</a:t>
            </a:r>
            <a:endParaRPr/>
          </a:p>
        </p:txBody>
      </p:sp>
      <p:pic>
        <p:nvPicPr>
          <p:cNvPr id="537" name="Google Shape;537;p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3125" y="1438675"/>
            <a:ext cx="5174551" cy="359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76"/>
          <p:cNvSpPr txBox="1">
            <a:spLocks noGrp="1"/>
          </p:cNvSpPr>
          <p:nvPr>
            <p:ph type="title" idx="4294967295"/>
          </p:nvPr>
        </p:nvSpPr>
        <p:spPr>
          <a:xfrm>
            <a:off x="329325" y="225782"/>
            <a:ext cx="84150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E65F0"/>
                </a:solidFill>
              </a:rPr>
              <a:t>Pin and Ignore</a:t>
            </a:r>
            <a:endParaRPr b="1">
              <a:solidFill>
                <a:srgbClr val="0E65F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E65F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>
              <a:solidFill>
                <a:srgbClr val="0E65F0"/>
              </a:solidFill>
            </a:endParaRPr>
          </a:p>
        </p:txBody>
      </p:sp>
      <p:sp>
        <p:nvSpPr>
          <p:cNvPr id="544" name="Google Shape;544;p76"/>
          <p:cNvSpPr txBox="1"/>
          <p:nvPr/>
        </p:nvSpPr>
        <p:spPr>
          <a:xfrm>
            <a:off x="2132100" y="1277750"/>
            <a:ext cx="5640300" cy="3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73D5"/>
                </a:solidFill>
                <a:highlight>
                  <a:srgbClr val="FFFFFF"/>
                </a:highlight>
              </a:rPr>
              <a:t>Pining an attribute allows you to override survivorship</a:t>
            </a:r>
            <a:endParaRPr sz="1800">
              <a:solidFill>
                <a:srgbClr val="0073D5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73D5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" sz="1800">
                <a:solidFill>
                  <a:srgbClr val="0073D5"/>
                </a:solidFill>
                <a:highlight>
                  <a:srgbClr val="FFFFFF"/>
                </a:highlight>
              </a:rPr>
            </a:br>
            <a:br>
              <a:rPr lang="en" sz="1800">
                <a:solidFill>
                  <a:srgbClr val="0073D5"/>
                </a:solidFill>
                <a:highlight>
                  <a:srgbClr val="FFFFFF"/>
                </a:highlight>
              </a:rPr>
            </a:br>
            <a:br>
              <a:rPr lang="en" sz="1800">
                <a:solidFill>
                  <a:srgbClr val="0073D5"/>
                </a:solidFill>
                <a:highlight>
                  <a:srgbClr val="FFFFFF"/>
                </a:highlight>
              </a:rPr>
            </a:br>
            <a:br>
              <a:rPr lang="en" sz="1800">
                <a:solidFill>
                  <a:srgbClr val="0073D5"/>
                </a:solidFill>
                <a:highlight>
                  <a:srgbClr val="FFFFFF"/>
                </a:highlight>
              </a:rPr>
            </a:br>
            <a:r>
              <a:rPr lang="en" sz="1800">
                <a:solidFill>
                  <a:srgbClr val="0073D5"/>
                </a:solidFill>
                <a:highlight>
                  <a:srgbClr val="FFFFFF"/>
                </a:highlight>
              </a:rPr>
              <a:t>Ignoring and attribute allows you remove an attribute</a:t>
            </a:r>
            <a:br>
              <a:rPr lang="en" sz="1800">
                <a:solidFill>
                  <a:srgbClr val="0073D5"/>
                </a:solidFill>
                <a:highlight>
                  <a:srgbClr val="FFFFFF"/>
                </a:highlight>
              </a:rPr>
            </a:br>
            <a:r>
              <a:rPr lang="en" sz="1800">
                <a:solidFill>
                  <a:srgbClr val="0073D5"/>
                </a:solidFill>
                <a:highlight>
                  <a:srgbClr val="FFFFFF"/>
                </a:highlight>
              </a:rPr>
              <a:t>From being considered by survivorship</a:t>
            </a:r>
            <a:endParaRPr sz="1800">
              <a:solidFill>
                <a:srgbClr val="0073D5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73D5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73D5"/>
              </a:solidFill>
              <a:highlight>
                <a:srgbClr val="FFFFFF"/>
              </a:highlight>
            </a:endParaRPr>
          </a:p>
        </p:txBody>
      </p:sp>
      <p:pic>
        <p:nvPicPr>
          <p:cNvPr id="545" name="Google Shape;545;p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9325" y="793788"/>
            <a:ext cx="1730426" cy="1730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46" name="Google Shape;546;p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213" y="2524222"/>
            <a:ext cx="1422650" cy="142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77"/>
          <p:cNvSpPr txBox="1">
            <a:spLocks noGrp="1"/>
          </p:cNvSpPr>
          <p:nvPr>
            <p:ph type="title" idx="4294967295"/>
          </p:nvPr>
        </p:nvSpPr>
        <p:spPr>
          <a:xfrm>
            <a:off x="329325" y="225782"/>
            <a:ext cx="84150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E65F0"/>
                </a:solidFill>
              </a:rPr>
              <a:t>Tools and Resources</a:t>
            </a:r>
            <a:endParaRPr>
              <a:solidFill>
                <a:srgbClr val="0E65F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E65F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E65F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E65F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>
              <a:solidFill>
                <a:srgbClr val="0E65F0"/>
              </a:solidFill>
            </a:endParaRPr>
          </a:p>
        </p:txBody>
      </p:sp>
      <p:sp>
        <p:nvSpPr>
          <p:cNvPr id="553" name="Google Shape;553;p77"/>
          <p:cNvSpPr txBox="1"/>
          <p:nvPr/>
        </p:nvSpPr>
        <p:spPr>
          <a:xfrm>
            <a:off x="415425" y="847400"/>
            <a:ext cx="5640300" cy="3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3D5"/>
              </a:buClr>
              <a:buSzPts val="1800"/>
              <a:buChar char="●"/>
            </a:pPr>
            <a:r>
              <a:rPr lang="en" sz="180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Postman</a:t>
            </a:r>
            <a:endParaRPr sz="1800">
              <a:solidFill>
                <a:srgbClr val="0073D5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3D5"/>
              </a:buClr>
              <a:buSzPts val="1800"/>
              <a:buChar char="●"/>
            </a:pPr>
            <a:r>
              <a:rPr lang="en" sz="1800" u="sng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JSON Editor Online</a:t>
            </a:r>
            <a:endParaRPr sz="1800">
              <a:solidFill>
                <a:srgbClr val="0073D5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3D5"/>
              </a:buClr>
              <a:buSzPts val="1800"/>
              <a:buChar char="●"/>
            </a:pPr>
            <a:r>
              <a:rPr lang="en" sz="1800" u="sng">
                <a:solidFill>
                  <a:schemeClr val="hlink"/>
                </a:solidFill>
                <a:highlight>
                  <a:srgbClr val="FFFFFF"/>
                </a:highlight>
                <a:hlinkClick r:id="rId5"/>
              </a:rPr>
              <a:t>Survivorship Docs</a:t>
            </a:r>
            <a:endParaRPr sz="1800">
              <a:solidFill>
                <a:srgbClr val="0073D5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3D5"/>
              </a:buClr>
              <a:buSzPts val="1800"/>
              <a:buChar char="●"/>
            </a:pPr>
            <a:r>
              <a:rPr lang="en" sz="1800" u="sng">
                <a:solidFill>
                  <a:schemeClr val="hlink"/>
                </a:solidFill>
                <a:highlight>
                  <a:srgbClr val="FFFFFF"/>
                </a:highlight>
                <a:hlinkClick r:id="rId6"/>
              </a:rPr>
              <a:t>Out of the Box Data Model</a:t>
            </a:r>
            <a:endParaRPr sz="1800">
              <a:solidFill>
                <a:srgbClr val="0073D5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78"/>
          <p:cNvSpPr txBox="1">
            <a:spLocks noGrp="1"/>
          </p:cNvSpPr>
          <p:nvPr>
            <p:ph type="title"/>
          </p:nvPr>
        </p:nvSpPr>
        <p:spPr>
          <a:xfrm>
            <a:off x="3200406" y="1960103"/>
            <a:ext cx="8229600" cy="8574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Questions?</a:t>
            </a:r>
            <a:endParaRPr sz="30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ltio_white_16x9">
  <a:themeElements>
    <a:clrScheme name="Reltio 03-21">
      <a:dk1>
        <a:srgbClr val="363A36"/>
      </a:dk1>
      <a:lt1>
        <a:srgbClr val="FFFFFF"/>
      </a:lt1>
      <a:dk2>
        <a:srgbClr val="888B8D"/>
      </a:dk2>
      <a:lt2>
        <a:srgbClr val="C8C9C7"/>
      </a:lt2>
      <a:accent1>
        <a:srgbClr val="0072CE"/>
      </a:accent1>
      <a:accent2>
        <a:srgbClr val="6CACE4"/>
      </a:accent2>
      <a:accent3>
        <a:srgbClr val="FF9E1B"/>
      </a:accent3>
      <a:accent4>
        <a:srgbClr val="E4002B"/>
      </a:accent4>
      <a:accent5>
        <a:srgbClr val="753BBD"/>
      </a:accent5>
      <a:accent6>
        <a:srgbClr val="78BE20"/>
      </a:accent6>
      <a:hlink>
        <a:srgbClr val="1782C5"/>
      </a:hlink>
      <a:folHlink>
        <a:srgbClr val="136CA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ltio_white_16x9">
  <a:themeElements>
    <a:clrScheme name="Reltio 03-21">
      <a:dk1>
        <a:srgbClr val="363A36"/>
      </a:dk1>
      <a:lt1>
        <a:srgbClr val="FFFFFF"/>
      </a:lt1>
      <a:dk2>
        <a:srgbClr val="888B8D"/>
      </a:dk2>
      <a:lt2>
        <a:srgbClr val="C8C9C7"/>
      </a:lt2>
      <a:accent1>
        <a:srgbClr val="0072CE"/>
      </a:accent1>
      <a:accent2>
        <a:srgbClr val="6CACE4"/>
      </a:accent2>
      <a:accent3>
        <a:srgbClr val="FF9E1B"/>
      </a:accent3>
      <a:accent4>
        <a:srgbClr val="E4002B"/>
      </a:accent4>
      <a:accent5>
        <a:srgbClr val="753BBD"/>
      </a:accent5>
      <a:accent6>
        <a:srgbClr val="78BE20"/>
      </a:accent6>
      <a:hlink>
        <a:srgbClr val="1782C5"/>
      </a:hlink>
      <a:folHlink>
        <a:srgbClr val="136CA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On-screen Show (16:9)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</vt:lpstr>
      <vt:lpstr>Calibri</vt:lpstr>
      <vt:lpstr>Noto Sans Symbols</vt:lpstr>
      <vt:lpstr>Reltio_white_16x9</vt:lpstr>
      <vt:lpstr>Reltio_white_16x9</vt:lpstr>
      <vt:lpstr>Survivorship What comes after the match?</vt:lpstr>
      <vt:lpstr>What is Survivorship</vt:lpstr>
      <vt:lpstr>Rule Types</vt:lpstr>
      <vt:lpstr>Fallback Strategies</vt:lpstr>
      <vt:lpstr>Pin and Ignore  </vt:lpstr>
      <vt:lpstr>Tools and Resources   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Survivorship What comes after the match?</dc:title>
  <dc:creator>chris.detzel</dc:creator>
  <cp:lastModifiedBy>Christopher Detzel</cp:lastModifiedBy>
  <cp:revision>1</cp:revision>
  <dcterms:modified xsi:type="dcterms:W3CDTF">2021-08-30T14:02:17Z</dcterms:modified>
</cp:coreProperties>
</file>