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2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44" r:id="rId1"/>
    <p:sldMasterId id="2147483745" r:id="rId2"/>
    <p:sldMasterId id="2147483746" r:id="rId3"/>
  </p:sldMasterIdLst>
  <p:notesMasterIdLst>
    <p:notesMasterId r:id="rId2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72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38C6E3D-F3E7-4935-B18E-6D535659820B}">
  <a:tblStyle styleId="{338C6E3D-F3E7-4935-B18E-6D535659820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562" y="86"/>
      </p:cViewPr>
      <p:guideLst>
        <p:guide orient="horz" pos="1620"/>
        <p:guide pos="2880"/>
        <p:guide pos="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Google Shape;691;gda1197eda7_0_3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88138" y="609600"/>
            <a:ext cx="5281500" cy="2971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2" name="Google Shape;692;gda1197eda7_0_308:notes"/>
          <p:cNvSpPr txBox="1">
            <a:spLocks noGrp="1"/>
          </p:cNvSpPr>
          <p:nvPr>
            <p:ph type="body" idx="1"/>
          </p:nvPr>
        </p:nvSpPr>
        <p:spPr>
          <a:xfrm>
            <a:off x="457200" y="3810000"/>
            <a:ext cx="5943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trike="noStrike"/>
          </a:p>
        </p:txBody>
      </p:sp>
      <p:sp>
        <p:nvSpPr>
          <p:cNvPr id="693" name="Google Shape;693;gda1197eda7_0_30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" name="Google Shape;812;ge578eef03d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3" name="Google Shape;813;ge578eef03d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" name="Google Shape;865;ge8b0eb98e3_0_1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6" name="Google Shape;866;ge8b0eb98e3_0_1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3" name="Google Shape;893;ge8a8ae3c56_0_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4" name="Google Shape;894;ge8a8ae3c56_0_1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ge8a8ae3c56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3" name="Google Shape;1043;ge8a8ae3c56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3" name="Google Shape;1203;ge8b0eb98e3_0_1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4" name="Google Shape;1204;ge8b0eb98e3_0_1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1" name="Google Shape;1241;ge6e8334a24_0_6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2" name="Google Shape;1242;ge6e8334a24_0_6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7" name="Google Shape;1247;ge8b0eb98e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8" name="Google Shape;1248;ge8b0eb98e3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2" name="Google Shape;1252;ge6e8334a24_0_5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3" name="Google Shape;1253;ge6e8334a24_0_5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7" name="Google Shape;1257;ge707fcdf8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8" name="Google Shape;1258;ge707fcdf8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5" name="Google Shape;1265;ge8b0eb98e3_0_2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6" name="Google Shape;1266;ge8b0eb98e3_0_2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" name="Google Shape;699;ge6e08b4a08_0_2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88138" y="609600"/>
            <a:ext cx="5281500" cy="2971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0" name="Google Shape;700;ge6e08b4a08_0_205:notes"/>
          <p:cNvSpPr txBox="1">
            <a:spLocks noGrp="1"/>
          </p:cNvSpPr>
          <p:nvPr>
            <p:ph type="body" idx="1"/>
          </p:nvPr>
        </p:nvSpPr>
        <p:spPr>
          <a:xfrm>
            <a:off x="457200" y="3810000"/>
            <a:ext cx="59436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trike="noStrike"/>
          </a:p>
        </p:txBody>
      </p:sp>
      <p:sp>
        <p:nvSpPr>
          <p:cNvPr id="701" name="Google Shape;701;ge6e08b4a08_0_20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" name="Google Shape;707;gea05b71f7f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8" name="Google Shape;708;gea05b71f7f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" name="Google Shape;713;gea05b71f7f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4" name="Google Shape;714;gea05b71f7f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ge6e08b4a08_0_2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0" name="Google Shape;720;ge6e08b4a08_0_2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" name="Google Shape;725;ge8a8ae3c56_0_4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6" name="Google Shape;726;ge8a8ae3c56_0_4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7" name="Google Shape;767;ge6e08b4a08_0_2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8" name="Google Shape;768;ge6e08b4a08_0_2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ge6e8334a24_0_6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2" name="Google Shape;802;ge6e8334a24_0_6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ge82a311b2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8" name="Google Shape;808;ge82a311b2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/>
          <p:nvPr/>
        </p:nvSpPr>
        <p:spPr>
          <a:xfrm>
            <a:off x="4993522" y="-1"/>
            <a:ext cx="1389000" cy="5143500"/>
          </a:xfrm>
          <a:prstGeom prst="rect">
            <a:avLst/>
          </a:prstGeom>
          <a:gradFill>
            <a:gsLst>
              <a:gs pos="0">
                <a:schemeClr val="lt1"/>
              </a:gs>
              <a:gs pos="26000">
                <a:schemeClr val="lt1"/>
              </a:gs>
              <a:gs pos="76000">
                <a:srgbClr val="FFFFFF"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lin ang="18000042" scaled="0"/>
          </a:gra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2"/>
          <p:cNvSpPr txBox="1">
            <a:spLocks noGrp="1"/>
          </p:cNvSpPr>
          <p:nvPr>
            <p:ph type="body" idx="1"/>
          </p:nvPr>
        </p:nvSpPr>
        <p:spPr>
          <a:xfrm>
            <a:off x="461631" y="1021036"/>
            <a:ext cx="8213400" cy="36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147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620"/>
              <a:buChar char="▪"/>
              <a:defRPr sz="1800">
                <a:solidFill>
                  <a:schemeClr val="dk2"/>
                </a:solidFill>
              </a:defRPr>
            </a:lvl1pPr>
            <a:lvl2pPr marL="914400" lvl="1" indent="-32004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40"/>
              <a:buChar char="▪"/>
              <a:defRPr sz="1600">
                <a:solidFill>
                  <a:schemeClr val="dk2"/>
                </a:solidFill>
              </a:defRPr>
            </a:lvl2pPr>
            <a:lvl3pPr marL="1371600" lvl="2" indent="-30861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3pPr>
            <a:lvl4pPr marL="1828800" lvl="3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4pPr>
            <a:lvl5pPr marL="2286000" lvl="4" indent="-29717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13" name="Google Shape;13;p2"/>
          <p:cNvCxnSpPr/>
          <p:nvPr/>
        </p:nvCxnSpPr>
        <p:spPr>
          <a:xfrm>
            <a:off x="457200" y="676046"/>
            <a:ext cx="82311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4" name="Google Shape;14;p2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 b="0" i="0" u="none" strike="noStrike" cap="none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 b="0" i="0" u="none" strike="noStrike" cap="none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Buckets">
  <p:cSld name="Three Buckets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609599" y="1784122"/>
            <a:ext cx="2346300" cy="26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0861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1pPr>
            <a:lvl2pPr marL="914400" lvl="1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2pPr>
            <a:lvl3pPr marL="1371600" lvl="2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3pPr>
            <a:lvl4pPr marL="1828800" lvl="3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4pPr>
            <a:lvl5pPr marL="2286000" lvl="4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2"/>
          </p:nvPr>
        </p:nvSpPr>
        <p:spPr>
          <a:xfrm>
            <a:off x="6187986" y="1784122"/>
            <a:ext cx="2346300" cy="26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0861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6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1pPr>
            <a:lvl2pPr marL="914400" lvl="1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2pPr>
            <a:lvl3pPr marL="1371600" lvl="2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3pPr>
            <a:lvl4pPr marL="1828800" lvl="3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4pPr>
            <a:lvl5pPr marL="2286000" lvl="4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71" name="Google Shape;71;p11"/>
          <p:cNvCxnSpPr/>
          <p:nvPr/>
        </p:nvCxnSpPr>
        <p:spPr>
          <a:xfrm>
            <a:off x="457200" y="676046"/>
            <a:ext cx="82311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" name="Google Shape;72;p11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/>
          <p:nvPr/>
        </p:nvSpPr>
        <p:spPr>
          <a:xfrm>
            <a:off x="463606" y="1561783"/>
            <a:ext cx="2606100" cy="3066300"/>
          </a:xfrm>
          <a:prstGeom prst="rect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1"/>
          <p:cNvSpPr/>
          <p:nvPr/>
        </p:nvSpPr>
        <p:spPr>
          <a:xfrm>
            <a:off x="3271354" y="1561783"/>
            <a:ext cx="2606100" cy="30663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1"/>
          <p:cNvSpPr/>
          <p:nvPr/>
        </p:nvSpPr>
        <p:spPr>
          <a:xfrm>
            <a:off x="6081005" y="1561783"/>
            <a:ext cx="2606100" cy="3066300"/>
          </a:xfrm>
          <a:prstGeom prst="rect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1"/>
          <p:cNvSpPr txBox="1">
            <a:spLocks noGrp="1"/>
          </p:cNvSpPr>
          <p:nvPr>
            <p:ph type="body" idx="3"/>
          </p:nvPr>
        </p:nvSpPr>
        <p:spPr>
          <a:xfrm>
            <a:off x="463220" y="1020946"/>
            <a:ext cx="2612400" cy="538800"/>
          </a:xfrm>
          <a:prstGeom prst="rect">
            <a:avLst/>
          </a:prstGeom>
          <a:solidFill>
            <a:schemeClr val="accent3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 b="1" cap="none">
                <a:solidFill>
                  <a:schemeClr val="lt1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15"/>
              <a:buNone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4"/>
          </p:nvPr>
        </p:nvSpPr>
        <p:spPr>
          <a:xfrm>
            <a:off x="3271887" y="1020946"/>
            <a:ext cx="2608500" cy="538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 b="1" cap="none">
                <a:solidFill>
                  <a:schemeClr val="lt1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15"/>
              <a:buNone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5"/>
          </p:nvPr>
        </p:nvSpPr>
        <p:spPr>
          <a:xfrm>
            <a:off x="6081621" y="1020946"/>
            <a:ext cx="2609400" cy="538800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 b="1" cap="none">
                <a:solidFill>
                  <a:schemeClr val="lt1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15"/>
              <a:buNone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body" idx="6"/>
          </p:nvPr>
        </p:nvSpPr>
        <p:spPr>
          <a:xfrm>
            <a:off x="3396150" y="1782284"/>
            <a:ext cx="2346300" cy="26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0861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1pPr>
            <a:lvl2pPr marL="914400" lvl="1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2pPr>
            <a:lvl3pPr marL="1371600" lvl="2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3pPr>
            <a:lvl4pPr marL="1828800" lvl="3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4pPr>
            <a:lvl5pPr marL="2286000" lvl="4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0" name="Google Shape;80;p11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se study">
  <p:cSld name="Case study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>
            <a:spLocks noGrp="1"/>
          </p:cNvSpPr>
          <p:nvPr>
            <p:ph type="body" idx="1"/>
          </p:nvPr>
        </p:nvSpPr>
        <p:spPr>
          <a:xfrm>
            <a:off x="461632" y="1203704"/>
            <a:ext cx="4110300" cy="32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147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620"/>
              <a:buChar char="▪"/>
              <a:defRPr sz="1800">
                <a:solidFill>
                  <a:schemeClr val="dk2"/>
                </a:solidFill>
              </a:defRPr>
            </a:lvl1pPr>
            <a:lvl2pPr marL="914400" lvl="1" indent="-32004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40"/>
              <a:buChar char="▪"/>
              <a:defRPr sz="1600">
                <a:solidFill>
                  <a:schemeClr val="dk2"/>
                </a:solidFill>
              </a:defRPr>
            </a:lvl2pPr>
            <a:lvl3pPr marL="1371600" lvl="2" indent="-30861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3pPr>
            <a:lvl4pPr marL="1828800" lvl="3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4pPr>
            <a:lvl5pPr marL="2286000" lvl="4" indent="-29717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body" idx="2"/>
          </p:nvPr>
        </p:nvSpPr>
        <p:spPr>
          <a:xfrm>
            <a:off x="4910816" y="1273974"/>
            <a:ext cx="3771600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accent3"/>
              </a:buClr>
              <a:buSzPts val="1620"/>
              <a:buNone/>
              <a:defRPr sz="1800">
                <a:solidFill>
                  <a:schemeClr val="dk2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40"/>
              <a:buNone/>
              <a:defRPr sz="1600">
                <a:solidFill>
                  <a:schemeClr val="dk2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60"/>
              <a:buNone/>
              <a:defRPr sz="1400">
                <a:solidFill>
                  <a:schemeClr val="dk2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buSzPts val="1080"/>
              <a:buNone/>
              <a:defRPr sz="1200">
                <a:solidFill>
                  <a:schemeClr val="dk2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buSzPts val="1080"/>
              <a:buNone/>
              <a:defRPr sz="12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84" name="Google Shape;84;p12"/>
          <p:cNvCxnSpPr/>
          <p:nvPr/>
        </p:nvCxnSpPr>
        <p:spPr>
          <a:xfrm>
            <a:off x="457200" y="676046"/>
            <a:ext cx="41148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5" name="Google Shape;85;p12"/>
          <p:cNvCxnSpPr/>
          <p:nvPr/>
        </p:nvCxnSpPr>
        <p:spPr>
          <a:xfrm>
            <a:off x="4910816" y="1901841"/>
            <a:ext cx="3784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6" name="Google Shape;86;p12"/>
          <p:cNvSpPr txBox="1">
            <a:spLocks noGrp="1"/>
          </p:cNvSpPr>
          <p:nvPr>
            <p:ph type="body" idx="3"/>
          </p:nvPr>
        </p:nvSpPr>
        <p:spPr>
          <a:xfrm>
            <a:off x="4910816" y="1972715"/>
            <a:ext cx="3771600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accent3"/>
              </a:buClr>
              <a:buSzPts val="1620"/>
              <a:buNone/>
              <a:defRPr sz="1800">
                <a:solidFill>
                  <a:schemeClr val="dk2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40"/>
              <a:buNone/>
              <a:defRPr sz="1600">
                <a:solidFill>
                  <a:schemeClr val="dk2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60"/>
              <a:buNone/>
              <a:defRPr sz="1400">
                <a:solidFill>
                  <a:schemeClr val="dk2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buSzPts val="1080"/>
              <a:buNone/>
              <a:defRPr sz="1200">
                <a:solidFill>
                  <a:schemeClr val="dk2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buSzPts val="1080"/>
              <a:buNone/>
              <a:defRPr sz="12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87" name="Google Shape;87;p12"/>
          <p:cNvCxnSpPr/>
          <p:nvPr/>
        </p:nvCxnSpPr>
        <p:spPr>
          <a:xfrm>
            <a:off x="4910816" y="2598935"/>
            <a:ext cx="3784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8" name="Google Shape;88;p12"/>
          <p:cNvSpPr txBox="1">
            <a:spLocks noGrp="1"/>
          </p:cNvSpPr>
          <p:nvPr>
            <p:ph type="body" idx="4"/>
          </p:nvPr>
        </p:nvSpPr>
        <p:spPr>
          <a:xfrm>
            <a:off x="4910816" y="2671456"/>
            <a:ext cx="3771600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accent3"/>
              </a:buClr>
              <a:buSzPts val="1620"/>
              <a:buNone/>
              <a:defRPr sz="1800">
                <a:solidFill>
                  <a:schemeClr val="dk2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40"/>
              <a:buNone/>
              <a:defRPr sz="1600">
                <a:solidFill>
                  <a:schemeClr val="dk2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60"/>
              <a:buNone/>
              <a:defRPr sz="1400">
                <a:solidFill>
                  <a:schemeClr val="dk2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buSzPts val="1080"/>
              <a:buNone/>
              <a:defRPr sz="1200">
                <a:solidFill>
                  <a:schemeClr val="dk2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buSzPts val="1080"/>
              <a:buNone/>
              <a:defRPr sz="12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89" name="Google Shape;89;p12"/>
          <p:cNvCxnSpPr/>
          <p:nvPr/>
        </p:nvCxnSpPr>
        <p:spPr>
          <a:xfrm>
            <a:off x="4910816" y="3296029"/>
            <a:ext cx="3784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0" name="Google Shape;90;p12"/>
          <p:cNvSpPr txBox="1">
            <a:spLocks noGrp="1"/>
          </p:cNvSpPr>
          <p:nvPr>
            <p:ph type="body" idx="5"/>
          </p:nvPr>
        </p:nvSpPr>
        <p:spPr>
          <a:xfrm>
            <a:off x="4910816" y="3370197"/>
            <a:ext cx="3771600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accent3"/>
              </a:buClr>
              <a:buSzPts val="1620"/>
              <a:buNone/>
              <a:defRPr sz="1800">
                <a:solidFill>
                  <a:schemeClr val="dk2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40"/>
              <a:buNone/>
              <a:defRPr sz="1600">
                <a:solidFill>
                  <a:schemeClr val="dk2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60"/>
              <a:buNone/>
              <a:defRPr sz="1400">
                <a:solidFill>
                  <a:schemeClr val="dk2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buSzPts val="1080"/>
              <a:buNone/>
              <a:defRPr sz="1200">
                <a:solidFill>
                  <a:schemeClr val="dk2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buSzPts val="1080"/>
              <a:buNone/>
              <a:defRPr sz="12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91" name="Google Shape;91;p12"/>
          <p:cNvCxnSpPr/>
          <p:nvPr/>
        </p:nvCxnSpPr>
        <p:spPr>
          <a:xfrm>
            <a:off x="4910816" y="3993123"/>
            <a:ext cx="3784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2" name="Google Shape;92;p12"/>
          <p:cNvSpPr txBox="1">
            <a:spLocks noGrp="1"/>
          </p:cNvSpPr>
          <p:nvPr>
            <p:ph type="body" idx="6"/>
          </p:nvPr>
        </p:nvSpPr>
        <p:spPr>
          <a:xfrm>
            <a:off x="4923692" y="4068936"/>
            <a:ext cx="3771600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accent3"/>
              </a:buClr>
              <a:buSzPts val="1620"/>
              <a:buNone/>
              <a:defRPr sz="1800">
                <a:solidFill>
                  <a:schemeClr val="dk2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40"/>
              <a:buNone/>
              <a:defRPr sz="1600">
                <a:solidFill>
                  <a:schemeClr val="dk2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60"/>
              <a:buNone/>
              <a:defRPr sz="1400">
                <a:solidFill>
                  <a:schemeClr val="dk2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buSzPts val="1080"/>
              <a:buNone/>
              <a:defRPr sz="1200">
                <a:solidFill>
                  <a:schemeClr val="dk2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buSzPts val="1080"/>
              <a:buNone/>
              <a:defRPr sz="12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12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58152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94" name="Google Shape;94;p12"/>
          <p:cNvCxnSpPr/>
          <p:nvPr/>
        </p:nvCxnSpPr>
        <p:spPr>
          <a:xfrm>
            <a:off x="4910816" y="1204746"/>
            <a:ext cx="3784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5" name="Google Shape;95;p12"/>
          <p:cNvSpPr>
            <a:spLocks noGrp="1"/>
          </p:cNvSpPr>
          <p:nvPr>
            <p:ph type="pic" idx="7"/>
          </p:nvPr>
        </p:nvSpPr>
        <p:spPr>
          <a:xfrm>
            <a:off x="6400800" y="349467"/>
            <a:ext cx="2285700" cy="566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350"/>
              <a:buFont typeface="Noto Sans Symbols"/>
              <a:buChar char="▪"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15"/>
              <a:buFont typeface="Noto Sans Symbols"/>
              <a:buChar char="▪"/>
              <a:defRPr sz="13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45"/>
              <a:buFont typeface="Noto Sans Symbols"/>
              <a:buChar char="▪"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810"/>
              <a:buFont typeface="Noto Sans Symbols"/>
              <a:buChar char="▪"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2"/>
              </a:buClr>
              <a:buSzPts val="1080"/>
              <a:buFont typeface="Arial"/>
              <a:buAutoNum type="alphaLcPeriod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dk2"/>
              </a:buClr>
              <a:buSzPts val="945"/>
              <a:buFont typeface="Arial"/>
              <a:buAutoNum type="romanLcPeriod"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Arial"/>
              <a:buAutoNum type="alphaUcPeriod"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6" name="Google Shape;96;p12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+ Photo">
  <p:cSld name="Title and Content + Photo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3"/>
          <p:cNvSpPr/>
          <p:nvPr/>
        </p:nvSpPr>
        <p:spPr>
          <a:xfrm>
            <a:off x="4993522" y="-1"/>
            <a:ext cx="1389000" cy="5143500"/>
          </a:xfrm>
          <a:prstGeom prst="rect">
            <a:avLst/>
          </a:prstGeom>
          <a:gradFill>
            <a:gsLst>
              <a:gs pos="0">
                <a:schemeClr val="lt1"/>
              </a:gs>
              <a:gs pos="26000">
                <a:schemeClr val="lt1"/>
              </a:gs>
              <a:gs pos="76000">
                <a:srgbClr val="FFFFFF"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lin ang="18000042" scaled="0"/>
          </a:gra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3"/>
          <p:cNvSpPr txBox="1">
            <a:spLocks noGrp="1"/>
          </p:cNvSpPr>
          <p:nvPr>
            <p:ph type="body" idx="1"/>
          </p:nvPr>
        </p:nvSpPr>
        <p:spPr>
          <a:xfrm>
            <a:off x="461632" y="1021036"/>
            <a:ext cx="4680600" cy="36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147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620"/>
              <a:buChar char="▪"/>
              <a:defRPr sz="1800">
                <a:solidFill>
                  <a:schemeClr val="dk2"/>
                </a:solidFill>
              </a:defRPr>
            </a:lvl1pPr>
            <a:lvl2pPr marL="914400" lvl="1" indent="-32004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40"/>
              <a:buChar char="▪"/>
              <a:defRPr sz="1600">
                <a:solidFill>
                  <a:schemeClr val="dk2"/>
                </a:solidFill>
              </a:defRPr>
            </a:lvl2pPr>
            <a:lvl3pPr marL="1371600" lvl="2" indent="-30861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3pPr>
            <a:lvl4pPr marL="1828800" lvl="3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4pPr>
            <a:lvl5pPr marL="2286000" lvl="4" indent="-29717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100" name="Google Shape;100;p13"/>
          <p:cNvCxnSpPr/>
          <p:nvPr/>
        </p:nvCxnSpPr>
        <p:spPr>
          <a:xfrm>
            <a:off x="457200" y="676046"/>
            <a:ext cx="48216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1" name="Google Shape;101;p13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48252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3"/>
          <p:cNvSpPr>
            <a:spLocks noGrp="1"/>
          </p:cNvSpPr>
          <p:nvPr>
            <p:ph type="pic" idx="2"/>
          </p:nvPr>
        </p:nvSpPr>
        <p:spPr>
          <a:xfrm>
            <a:off x="5494085" y="0"/>
            <a:ext cx="3657600" cy="51546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350"/>
              <a:buFont typeface="Noto Sans Symbols"/>
              <a:buChar char="▪"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15"/>
              <a:buFont typeface="Noto Sans Symbols"/>
              <a:buChar char="▪"/>
              <a:defRPr sz="13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45"/>
              <a:buFont typeface="Noto Sans Symbols"/>
              <a:buChar char="▪"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810"/>
              <a:buFont typeface="Noto Sans Symbols"/>
              <a:buChar char="▪"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2"/>
              </a:buClr>
              <a:buSzPts val="1080"/>
              <a:buFont typeface="Arial"/>
              <a:buAutoNum type="alphaLcPeriod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dk2"/>
              </a:buClr>
              <a:buSzPts val="945"/>
              <a:buFont typeface="Arial"/>
              <a:buAutoNum type="romanLcPeriod"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Arial"/>
              <a:buAutoNum type="alphaUcPeriod"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3" name="Google Shape;103;p13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creenshot">
  <p:cSld name="Screensho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4"/>
          <p:cNvSpPr/>
          <p:nvPr/>
        </p:nvSpPr>
        <p:spPr>
          <a:xfrm>
            <a:off x="4993522" y="-1"/>
            <a:ext cx="1389000" cy="5143500"/>
          </a:xfrm>
          <a:prstGeom prst="rect">
            <a:avLst/>
          </a:prstGeom>
          <a:gradFill>
            <a:gsLst>
              <a:gs pos="0">
                <a:schemeClr val="lt1"/>
              </a:gs>
              <a:gs pos="26000">
                <a:schemeClr val="lt1"/>
              </a:gs>
              <a:gs pos="76000">
                <a:srgbClr val="FFFFFF"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lin ang="18000042" scaled="0"/>
          </a:gra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4"/>
          <p:cNvSpPr txBox="1">
            <a:spLocks noGrp="1"/>
          </p:cNvSpPr>
          <p:nvPr>
            <p:ph type="body" idx="1"/>
          </p:nvPr>
        </p:nvSpPr>
        <p:spPr>
          <a:xfrm>
            <a:off x="461632" y="1021036"/>
            <a:ext cx="3653100" cy="36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147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620"/>
              <a:buChar char="▪"/>
              <a:defRPr sz="1800">
                <a:solidFill>
                  <a:schemeClr val="dk2"/>
                </a:solidFill>
              </a:defRPr>
            </a:lvl1pPr>
            <a:lvl2pPr marL="914400" lvl="1" indent="-32004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40"/>
              <a:buChar char="▪"/>
              <a:defRPr sz="1600">
                <a:solidFill>
                  <a:schemeClr val="dk2"/>
                </a:solidFill>
              </a:defRPr>
            </a:lvl2pPr>
            <a:lvl3pPr marL="1371600" lvl="2" indent="-30861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3pPr>
            <a:lvl4pPr marL="1828800" lvl="3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4pPr>
            <a:lvl5pPr marL="2286000" lvl="4" indent="-29717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107" name="Google Shape;107;p14"/>
          <p:cNvCxnSpPr/>
          <p:nvPr/>
        </p:nvCxnSpPr>
        <p:spPr>
          <a:xfrm>
            <a:off x="457200" y="676046"/>
            <a:ext cx="82296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8" name="Google Shape;108;p14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48252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4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0" name="Google Shape;110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149222" y="957176"/>
            <a:ext cx="4720117" cy="3870216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4"/>
          <p:cNvSpPr>
            <a:spLocks noGrp="1"/>
          </p:cNvSpPr>
          <p:nvPr>
            <p:ph type="pic" idx="2"/>
          </p:nvPr>
        </p:nvSpPr>
        <p:spPr>
          <a:xfrm>
            <a:off x="4516423" y="1206374"/>
            <a:ext cx="4023600" cy="21951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350"/>
              <a:buFont typeface="Noto Sans Symbols"/>
              <a:buChar char="▪"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15"/>
              <a:buFont typeface="Noto Sans Symbols"/>
              <a:buChar char="▪"/>
              <a:defRPr sz="13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45"/>
              <a:buFont typeface="Noto Sans Symbols"/>
              <a:buChar char="▪"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810"/>
              <a:buFont typeface="Noto Sans Symbols"/>
              <a:buChar char="▪"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2"/>
              </a:buClr>
              <a:buSzPts val="1080"/>
              <a:buFont typeface="Arial"/>
              <a:buAutoNum type="alphaLcPeriod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dk2"/>
              </a:buClr>
              <a:buSzPts val="945"/>
              <a:buFont typeface="Arial"/>
              <a:buAutoNum type="romanLcPeriod"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Arial"/>
              <a:buAutoNum type="alphaUcPeriod"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3" name="Google Shape;113;p15"/>
          <p:cNvCxnSpPr/>
          <p:nvPr/>
        </p:nvCxnSpPr>
        <p:spPr>
          <a:xfrm>
            <a:off x="457200" y="676046"/>
            <a:ext cx="82311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4" name="Google Shape;114;p15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hank you">
  <p:cSld name="Thank you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/>
          <p:nvPr/>
        </p:nvSpPr>
        <p:spPr>
          <a:xfrm>
            <a:off x="455613" y="2293818"/>
            <a:ext cx="30297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Thank you</a:t>
            </a:r>
            <a:endParaRPr/>
          </a:p>
        </p:txBody>
      </p:sp>
      <p:sp>
        <p:nvSpPr>
          <p:cNvPr id="117" name="Google Shape;117;p16"/>
          <p:cNvSpPr/>
          <p:nvPr/>
        </p:nvSpPr>
        <p:spPr>
          <a:xfrm>
            <a:off x="8386494" y="-10876"/>
            <a:ext cx="759300" cy="758700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1"/>
              <a:buFont typeface="Arial"/>
              <a:buNone/>
            </a:pPr>
            <a:endParaRPr sz="135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6"/>
          <p:cNvSpPr txBox="1">
            <a:spLocks noGrp="1"/>
          </p:cNvSpPr>
          <p:nvPr>
            <p:ph type="body" idx="1"/>
          </p:nvPr>
        </p:nvSpPr>
        <p:spPr>
          <a:xfrm>
            <a:off x="455612" y="3413381"/>
            <a:ext cx="59349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119" name="Google Shape;119;p16"/>
          <p:cNvSpPr txBox="1">
            <a:spLocks noGrp="1"/>
          </p:cNvSpPr>
          <p:nvPr>
            <p:ph type="body" idx="2"/>
          </p:nvPr>
        </p:nvSpPr>
        <p:spPr>
          <a:xfrm>
            <a:off x="455612" y="3693755"/>
            <a:ext cx="59349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3"/>
          </p:nvPr>
        </p:nvSpPr>
        <p:spPr>
          <a:xfrm>
            <a:off x="466461" y="4177599"/>
            <a:ext cx="59349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pic>
        <p:nvPicPr>
          <p:cNvPr id="121" name="Google Shape;12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5613" y="414211"/>
            <a:ext cx="1086839" cy="3433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O NOT USE">
  <p:cSld name="DO NOT USE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8981D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01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7"/>
          <p:cNvSpPr txBox="1"/>
          <p:nvPr/>
        </p:nvSpPr>
        <p:spPr>
          <a:xfrm>
            <a:off x="454913" y="541423"/>
            <a:ext cx="8159400" cy="36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 NOT USE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ALL LAYOUTS PAST THIS </a:t>
            </a:r>
            <a:br>
              <a:rPr lang="en" sz="4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4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ARE NOT PART OF THIS TEMPLATE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Line Title_Subhead_Content_Angles">
  <p:cSld name="2 Line Title_Subhead_Content_Angles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8"/>
          <p:cNvSpPr txBox="1">
            <a:spLocks noGrp="1"/>
          </p:cNvSpPr>
          <p:nvPr>
            <p:ph type="body" idx="1"/>
          </p:nvPr>
        </p:nvSpPr>
        <p:spPr>
          <a:xfrm>
            <a:off x="493713" y="1368749"/>
            <a:ext cx="8156700" cy="30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127" name="Google Shape;127;p18"/>
          <p:cNvSpPr txBox="1">
            <a:spLocks noGrp="1"/>
          </p:cNvSpPr>
          <p:nvPr>
            <p:ph type="title"/>
          </p:nvPr>
        </p:nvSpPr>
        <p:spPr>
          <a:xfrm>
            <a:off x="493776" y="146367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18"/>
          <p:cNvSpPr txBox="1">
            <a:spLocks noGrp="1"/>
          </p:cNvSpPr>
          <p:nvPr>
            <p:ph type="body" idx="2"/>
          </p:nvPr>
        </p:nvSpPr>
        <p:spPr>
          <a:xfrm>
            <a:off x="493713" y="510444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>
                <a:solidFill>
                  <a:schemeClr val="accent2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129" name="Google Shape;129;p18"/>
          <p:cNvSpPr txBox="1">
            <a:spLocks noGrp="1"/>
          </p:cNvSpPr>
          <p:nvPr>
            <p:ph type="body" idx="3"/>
          </p:nvPr>
        </p:nvSpPr>
        <p:spPr>
          <a:xfrm>
            <a:off x="493775" y="1048418"/>
            <a:ext cx="8156400" cy="3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 b="1">
                <a:solidFill>
                  <a:schemeClr val="accent3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None/>
              <a:defRPr sz="1350" b="1"/>
            </a:lvl3pPr>
            <a:lvl4pPr marL="182880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Line Title_Content_Right Angles 1 2">
  <p:cSld name="2 Line Title_Content_Right Angles_1_3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9"/>
          <p:cNvSpPr txBox="1">
            <a:spLocks noGrp="1"/>
          </p:cNvSpPr>
          <p:nvPr>
            <p:ph type="title"/>
          </p:nvPr>
        </p:nvSpPr>
        <p:spPr>
          <a:xfrm>
            <a:off x="493776" y="450468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9"/>
          <p:cNvSpPr txBox="1">
            <a:spLocks noGrp="1"/>
          </p:cNvSpPr>
          <p:nvPr>
            <p:ph type="body" idx="1"/>
          </p:nvPr>
        </p:nvSpPr>
        <p:spPr>
          <a:xfrm>
            <a:off x="493714" y="1048370"/>
            <a:ext cx="8156400" cy="33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-Content">
  <p:cSld name="Title-Conten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 txBox="1">
            <a:spLocks noGrp="1"/>
          </p:cNvSpPr>
          <p:nvPr>
            <p:ph type="body" idx="1"/>
          </p:nvPr>
        </p:nvSpPr>
        <p:spPr>
          <a:xfrm>
            <a:off x="304800" y="1047750"/>
            <a:ext cx="8534400" cy="14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5760" algn="l" rtl="0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Clr>
                <a:srgbClr val="969696"/>
              </a:buClr>
              <a:buSzPts val="216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330200" algn="l" rtl="0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Clr>
                <a:srgbClr val="969696"/>
              </a:buClr>
              <a:buSzPts val="1600"/>
              <a:buFont typeface="Avenir"/>
              <a:buChar char="–"/>
              <a:defRPr sz="16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317500" algn="l" rtl="0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rgbClr val="969696"/>
              </a:buClr>
              <a:buSzPts val="1400"/>
              <a:buFont typeface="Avenir"/>
              <a:buChar char="•"/>
              <a:defRPr sz="14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317500" algn="l" rtl="0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rgbClr val="969696"/>
              </a:buClr>
              <a:buSzPts val="1400"/>
              <a:buFont typeface="Avenir"/>
              <a:buChar char="–"/>
              <a:defRPr sz="14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317500" algn="l" rtl="0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rgbClr val="969696"/>
              </a:buClr>
              <a:buSzPts val="1400"/>
              <a:buFont typeface="Avenir"/>
              <a:buChar char="»"/>
              <a:defRPr sz="14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4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4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5" name="Google Shape;135;p20"/>
          <p:cNvSpPr txBox="1">
            <a:spLocks noGrp="1"/>
          </p:cNvSpPr>
          <p:nvPr>
            <p:ph type="title"/>
          </p:nvPr>
        </p:nvSpPr>
        <p:spPr>
          <a:xfrm>
            <a:off x="313873" y="364618"/>
            <a:ext cx="8534400" cy="5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800" b="0" i="0" u="none" strike="noStrike" cap="none">
                <a:solidFill>
                  <a:schemeClr val="accen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6" name="Google Shape;136;p20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>
                <a:latin typeface="Avenir"/>
                <a:ea typeface="Avenir"/>
                <a:cs typeface="Avenir"/>
                <a:sym typeface="Avenir"/>
              </a:defRPr>
            </a:lvl1pPr>
            <a:lvl2pPr lvl="1" rtl="0">
              <a:buNone/>
              <a:defRPr>
                <a:latin typeface="Avenir"/>
                <a:ea typeface="Avenir"/>
                <a:cs typeface="Avenir"/>
                <a:sym typeface="Avenir"/>
              </a:defRPr>
            </a:lvl2pPr>
            <a:lvl3pPr lvl="2" rtl="0">
              <a:buNone/>
              <a:defRPr>
                <a:latin typeface="Avenir"/>
                <a:ea typeface="Avenir"/>
                <a:cs typeface="Avenir"/>
                <a:sym typeface="Avenir"/>
              </a:defRPr>
            </a:lvl3pPr>
            <a:lvl4pPr lvl="3" rtl="0">
              <a:buNone/>
              <a:defRPr>
                <a:latin typeface="Avenir"/>
                <a:ea typeface="Avenir"/>
                <a:cs typeface="Avenir"/>
                <a:sym typeface="Avenir"/>
              </a:defRPr>
            </a:lvl4pPr>
            <a:lvl5pPr lvl="4" rtl="0">
              <a:buNone/>
              <a:defRPr>
                <a:latin typeface="Avenir"/>
                <a:ea typeface="Avenir"/>
                <a:cs typeface="Avenir"/>
                <a:sym typeface="Avenir"/>
              </a:defRPr>
            </a:lvl5pPr>
            <a:lvl6pPr lvl="5" rtl="0">
              <a:buNone/>
              <a:defRPr>
                <a:latin typeface="Avenir"/>
                <a:ea typeface="Avenir"/>
                <a:cs typeface="Avenir"/>
                <a:sym typeface="Avenir"/>
              </a:defRPr>
            </a:lvl6pPr>
            <a:lvl7pPr lvl="6" rtl="0">
              <a:buNone/>
              <a:defRPr>
                <a:latin typeface="Avenir"/>
                <a:ea typeface="Avenir"/>
                <a:cs typeface="Avenir"/>
                <a:sym typeface="Avenir"/>
              </a:defRPr>
            </a:lvl7pPr>
            <a:lvl8pPr lvl="7" rtl="0">
              <a:buNone/>
              <a:defRPr>
                <a:latin typeface="Avenir"/>
                <a:ea typeface="Avenir"/>
                <a:cs typeface="Avenir"/>
                <a:sym typeface="Avenir"/>
              </a:defRPr>
            </a:lvl8pPr>
            <a:lvl9pPr lvl="8" rtl="0">
              <a:buNone/>
              <a:defRPr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ver">
  <p:cSld name="Cov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455612" y="3722947"/>
            <a:ext cx="59349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2"/>
          </p:nvPr>
        </p:nvSpPr>
        <p:spPr>
          <a:xfrm>
            <a:off x="473088" y="4488221"/>
            <a:ext cx="51279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080"/>
              <a:buNone/>
              <a:defRPr sz="1200" b="0" i="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5613" y="558481"/>
            <a:ext cx="1095438" cy="34607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3"/>
          <p:cNvSpPr/>
          <p:nvPr/>
        </p:nvSpPr>
        <p:spPr>
          <a:xfrm>
            <a:off x="8229600" y="-10876"/>
            <a:ext cx="916200" cy="915300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1"/>
              <a:buFont typeface="Arial"/>
              <a:buNone/>
            </a:pPr>
            <a:endParaRPr sz="1351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3"/>
          </p:nvPr>
        </p:nvSpPr>
        <p:spPr>
          <a:xfrm>
            <a:off x="455612" y="3985753"/>
            <a:ext cx="59349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2606" y="3056816"/>
            <a:ext cx="59481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 Line Title_Comparison">
  <p:cSld name="2 Line Title_Comparison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/>
          <p:nvPr/>
        </p:nvSpPr>
        <p:spPr>
          <a:xfrm rot="5400000">
            <a:off x="-7760" y="12231"/>
            <a:ext cx="3493800" cy="3478500"/>
          </a:xfrm>
          <a:prstGeom prst="rtTriangle">
            <a:avLst/>
          </a:prstGeom>
          <a:solidFill>
            <a:srgbClr val="6CACE4">
              <a:alpha val="74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1"/>
          <p:cNvSpPr/>
          <p:nvPr/>
        </p:nvSpPr>
        <p:spPr>
          <a:xfrm>
            <a:off x="-5442" y="1919264"/>
            <a:ext cx="3232800" cy="3238800"/>
          </a:xfrm>
          <a:prstGeom prst="rtTriangle">
            <a:avLst/>
          </a:prstGeom>
          <a:solidFill>
            <a:srgbClr val="6CACE4">
              <a:alpha val="627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21"/>
          <p:cNvSpPr txBox="1">
            <a:spLocks noGrp="1"/>
          </p:cNvSpPr>
          <p:nvPr>
            <p:ph type="body" idx="1"/>
          </p:nvPr>
        </p:nvSpPr>
        <p:spPr>
          <a:xfrm>
            <a:off x="493713" y="1135601"/>
            <a:ext cx="3903600" cy="32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141" name="Google Shape;141;p21"/>
          <p:cNvSpPr/>
          <p:nvPr/>
        </p:nvSpPr>
        <p:spPr>
          <a:xfrm rot="-5400000" flipH="1">
            <a:off x="4920678" y="920528"/>
            <a:ext cx="365760" cy="8080883"/>
          </a:xfrm>
          <a:custGeom>
            <a:avLst/>
            <a:gdLst/>
            <a:ahLst/>
            <a:cxnLst/>
            <a:rect l="l" t="t" r="r" b="b"/>
            <a:pathLst>
              <a:path w="365760" h="8080883" extrusionOk="0">
                <a:moveTo>
                  <a:pt x="16" y="0"/>
                </a:moveTo>
                <a:cubicBezTo>
                  <a:pt x="11" y="2688336"/>
                  <a:pt x="5" y="5392547"/>
                  <a:pt x="0" y="8080883"/>
                </a:cubicBezTo>
                <a:lnTo>
                  <a:pt x="365760" y="8080883"/>
                </a:lnTo>
                <a:lnTo>
                  <a:pt x="365760" y="416433"/>
                </a:lnTo>
                <a:lnTo>
                  <a:pt x="16" y="0"/>
                </a:lnTo>
                <a:close/>
              </a:path>
            </a:pathLst>
          </a:custGeom>
          <a:solidFill>
            <a:srgbClr val="FF9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21"/>
          <p:cNvSpPr txBox="1"/>
          <p:nvPr/>
        </p:nvSpPr>
        <p:spPr>
          <a:xfrm>
            <a:off x="6807657" y="4886368"/>
            <a:ext cx="1886700" cy="1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en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AND PROPRIETARY  |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21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4" name="Google Shape;144;p21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8771" y="4806951"/>
            <a:ext cx="812450" cy="268108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21"/>
          <p:cNvSpPr txBox="1">
            <a:spLocks noGrp="1"/>
          </p:cNvSpPr>
          <p:nvPr>
            <p:ph type="title"/>
          </p:nvPr>
        </p:nvSpPr>
        <p:spPr>
          <a:xfrm>
            <a:off x="493776" y="146367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1"/>
          <p:cNvSpPr txBox="1">
            <a:spLocks noGrp="1"/>
          </p:cNvSpPr>
          <p:nvPr>
            <p:ph type="body" idx="2"/>
          </p:nvPr>
        </p:nvSpPr>
        <p:spPr>
          <a:xfrm>
            <a:off x="493713" y="510444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>
                <a:solidFill>
                  <a:schemeClr val="accent2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147" name="Google Shape;147;p21"/>
          <p:cNvSpPr txBox="1">
            <a:spLocks noGrp="1"/>
          </p:cNvSpPr>
          <p:nvPr>
            <p:ph type="body" idx="3"/>
          </p:nvPr>
        </p:nvSpPr>
        <p:spPr>
          <a:xfrm>
            <a:off x="4745184" y="1135601"/>
            <a:ext cx="3904200" cy="32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 type="titleOnly">
  <p:cSld name="TITLE_ONLY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 txBox="1">
            <a:spLocks noGrp="1"/>
          </p:cNvSpPr>
          <p:nvPr>
            <p:ph type="title"/>
          </p:nvPr>
        </p:nvSpPr>
        <p:spPr>
          <a:xfrm>
            <a:off x="617381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22"/>
          <p:cNvSpPr txBox="1">
            <a:spLocks noGrp="1"/>
          </p:cNvSpPr>
          <p:nvPr>
            <p:ph type="ftr" idx="11"/>
          </p:nvPr>
        </p:nvSpPr>
        <p:spPr>
          <a:xfrm>
            <a:off x="3457821" y="4774799"/>
            <a:ext cx="222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2"/>
          <p:cNvSpPr txBox="1">
            <a:spLocks noGrp="1"/>
          </p:cNvSpPr>
          <p:nvPr>
            <p:ph type="sldNum" idx="12"/>
          </p:nvPr>
        </p:nvSpPr>
        <p:spPr>
          <a:xfrm>
            <a:off x="617382" y="4774799"/>
            <a:ext cx="29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l" rtl="0">
              <a:spcBef>
                <a:spcPts val="0"/>
              </a:spcBef>
              <a:buNone/>
              <a:defRPr sz="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 rtl="0">
              <a:spcBef>
                <a:spcPts val="0"/>
              </a:spcBef>
              <a:buNone/>
              <a:defRPr sz="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 rtl="0">
              <a:spcBef>
                <a:spcPts val="0"/>
              </a:spcBef>
              <a:buNone/>
              <a:defRPr sz="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 rtl="0">
              <a:spcBef>
                <a:spcPts val="0"/>
              </a:spcBef>
              <a:buNone/>
              <a:defRPr sz="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 rtl="0">
              <a:spcBef>
                <a:spcPts val="0"/>
              </a:spcBef>
              <a:buNone/>
              <a:defRPr sz="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 rtl="0">
              <a:spcBef>
                <a:spcPts val="0"/>
              </a:spcBef>
              <a:buNone/>
              <a:defRPr sz="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 rtl="0">
              <a:spcBef>
                <a:spcPts val="0"/>
              </a:spcBef>
              <a:buNone/>
              <a:defRPr sz="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 rtl="0">
              <a:spcBef>
                <a:spcPts val="0"/>
              </a:spcBef>
              <a:buNone/>
              <a:defRPr sz="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 rtl="0">
              <a:spcBef>
                <a:spcPts val="0"/>
              </a:spcBef>
              <a:buNone/>
              <a:defRPr sz="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3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23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55" name="Google Shape;155;p2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156" name="Google Shape;156;p2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157" name="Google Shape;157;p2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 sz="1100"/>
            </a:lvl1pPr>
            <a:lvl2pPr marL="0" lvl="1" indent="0" algn="r" rtl="0">
              <a:spcBef>
                <a:spcPts val="0"/>
              </a:spcBef>
              <a:buNone/>
              <a:defRPr sz="1100"/>
            </a:lvl2pPr>
            <a:lvl3pPr marL="0" lvl="2" indent="0" algn="r" rtl="0">
              <a:spcBef>
                <a:spcPts val="0"/>
              </a:spcBef>
              <a:buNone/>
              <a:defRPr sz="1100"/>
            </a:lvl3pPr>
            <a:lvl4pPr marL="0" lvl="3" indent="0" algn="r" rtl="0">
              <a:spcBef>
                <a:spcPts val="0"/>
              </a:spcBef>
              <a:buNone/>
              <a:defRPr sz="1100"/>
            </a:lvl4pPr>
            <a:lvl5pPr marL="0" lvl="4" indent="0" algn="r" rtl="0">
              <a:spcBef>
                <a:spcPts val="0"/>
              </a:spcBef>
              <a:buNone/>
              <a:defRPr sz="1100"/>
            </a:lvl5pPr>
            <a:lvl6pPr marL="0" lvl="5" indent="0" algn="r" rtl="0">
              <a:spcBef>
                <a:spcPts val="0"/>
              </a:spcBef>
              <a:buNone/>
              <a:defRPr sz="1100"/>
            </a:lvl6pPr>
            <a:lvl7pPr marL="0" lvl="6" indent="0" algn="r" rtl="0">
              <a:spcBef>
                <a:spcPts val="0"/>
              </a:spcBef>
              <a:buNone/>
              <a:defRPr sz="1100"/>
            </a:lvl7pPr>
            <a:lvl8pPr marL="0" lvl="7" indent="0" algn="r" rtl="0">
              <a:spcBef>
                <a:spcPts val="0"/>
              </a:spcBef>
              <a:buNone/>
              <a:defRPr sz="1100"/>
            </a:lvl8pPr>
            <a:lvl9pPr marL="0" lvl="8" indent="0" algn="r" rtl="0">
              <a:spcBef>
                <a:spcPts val="0"/>
              </a:spcBef>
              <a:buNone/>
              <a:defRPr sz="11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 Line Title_Content">
  <p:cSld name="2 Line Title_Content_2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4"/>
          <p:cNvSpPr/>
          <p:nvPr/>
        </p:nvSpPr>
        <p:spPr>
          <a:xfrm rot="-5400000" flipH="1">
            <a:off x="4920678" y="920528"/>
            <a:ext cx="365760" cy="8080883"/>
          </a:xfrm>
          <a:custGeom>
            <a:avLst/>
            <a:gdLst/>
            <a:ahLst/>
            <a:cxnLst/>
            <a:rect l="l" t="t" r="r" b="b"/>
            <a:pathLst>
              <a:path w="365760" h="8080883" extrusionOk="0">
                <a:moveTo>
                  <a:pt x="16" y="0"/>
                </a:moveTo>
                <a:cubicBezTo>
                  <a:pt x="11" y="2688336"/>
                  <a:pt x="5" y="5392547"/>
                  <a:pt x="0" y="8080883"/>
                </a:cubicBezTo>
                <a:lnTo>
                  <a:pt x="365760" y="8080883"/>
                </a:lnTo>
                <a:lnTo>
                  <a:pt x="365760" y="416433"/>
                </a:lnTo>
                <a:lnTo>
                  <a:pt x="16" y="0"/>
                </a:lnTo>
                <a:close/>
              </a:path>
            </a:pathLst>
          </a:custGeom>
          <a:solidFill>
            <a:srgbClr val="FF9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4"/>
          <p:cNvSpPr txBox="1"/>
          <p:nvPr/>
        </p:nvSpPr>
        <p:spPr>
          <a:xfrm>
            <a:off x="6807657" y="4886368"/>
            <a:ext cx="1886700" cy="1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en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AND PROPRIETARY  |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24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2" name="Google Shape;162;p24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8771" y="4806951"/>
            <a:ext cx="812450" cy="268108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24"/>
          <p:cNvSpPr txBox="1">
            <a:spLocks noGrp="1"/>
          </p:cNvSpPr>
          <p:nvPr>
            <p:ph type="title"/>
          </p:nvPr>
        </p:nvSpPr>
        <p:spPr>
          <a:xfrm>
            <a:off x="493776" y="146367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24"/>
          <p:cNvSpPr txBox="1">
            <a:spLocks noGrp="1"/>
          </p:cNvSpPr>
          <p:nvPr>
            <p:ph type="body" idx="1"/>
          </p:nvPr>
        </p:nvSpPr>
        <p:spPr>
          <a:xfrm>
            <a:off x="493713" y="510444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>
                <a:solidFill>
                  <a:schemeClr val="accent2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165" name="Google Shape;165;p24"/>
          <p:cNvSpPr txBox="1">
            <a:spLocks noGrp="1"/>
          </p:cNvSpPr>
          <p:nvPr>
            <p:ph type="body" idx="2"/>
          </p:nvPr>
        </p:nvSpPr>
        <p:spPr>
          <a:xfrm>
            <a:off x="493713" y="1135513"/>
            <a:ext cx="8156700" cy="32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1" type="obj">
  <p:cSld name="OBJECT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>
            <a:spLocks noGrp="1"/>
          </p:cNvSpPr>
          <p:nvPr>
            <p:ph type="title"/>
          </p:nvPr>
        </p:nvSpPr>
        <p:spPr>
          <a:xfrm>
            <a:off x="493776" y="146367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25"/>
          <p:cNvSpPr txBox="1">
            <a:spLocks noGrp="1"/>
          </p:cNvSpPr>
          <p:nvPr>
            <p:ph type="body" idx="1"/>
          </p:nvPr>
        </p:nvSpPr>
        <p:spPr>
          <a:xfrm>
            <a:off x="493776" y="1135513"/>
            <a:ext cx="81564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00"/>
              <a:buChar char="▪"/>
              <a:defRPr/>
            </a:lvl1pPr>
            <a:lvl2pPr marL="914400" lvl="1" indent="-3048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Char char="▪"/>
              <a:defRPr/>
            </a:lvl2pPr>
            <a:lvl3pPr marL="1371600" lvl="2" indent="-3048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Char char="▪"/>
              <a:defRPr/>
            </a:lvl3pPr>
            <a:lvl4pPr marL="182880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▪"/>
              <a:defRPr/>
            </a:lvl4pPr>
            <a:lvl5pPr marL="228600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▪"/>
              <a:defRPr/>
            </a:lvl5pPr>
            <a:lvl6pPr marL="274320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6pPr>
            <a:lvl7pPr marL="320040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7pPr>
            <a:lvl8pPr marL="365760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8pPr>
            <a:lvl9pPr marL="411480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9pPr>
          </a:lstStyle>
          <a:p>
            <a:endParaRPr/>
          </a:p>
        </p:txBody>
      </p:sp>
      <p:sp>
        <p:nvSpPr>
          <p:cNvPr id="169" name="Google Shape;169;p25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299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0" name="Google Shape;170;p2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299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 Line Title_Content_Angles L/R">
  <p:cSld name="2 Line Title_Content_Angles L/R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6"/>
          <p:cNvSpPr/>
          <p:nvPr/>
        </p:nvSpPr>
        <p:spPr>
          <a:xfrm rot="5400000">
            <a:off x="-7760" y="7650"/>
            <a:ext cx="3493800" cy="3478500"/>
          </a:xfrm>
          <a:prstGeom prst="rtTriangle">
            <a:avLst/>
          </a:prstGeom>
          <a:solidFill>
            <a:srgbClr val="6CACE4">
              <a:alpha val="666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26"/>
          <p:cNvSpPr/>
          <p:nvPr/>
        </p:nvSpPr>
        <p:spPr>
          <a:xfrm>
            <a:off x="-5442" y="1919264"/>
            <a:ext cx="3232800" cy="3238800"/>
          </a:xfrm>
          <a:prstGeom prst="rtTriangle">
            <a:avLst/>
          </a:prstGeom>
          <a:solidFill>
            <a:srgbClr val="6CACE4">
              <a:alpha val="51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26"/>
          <p:cNvSpPr/>
          <p:nvPr/>
        </p:nvSpPr>
        <p:spPr>
          <a:xfrm rot="-5400000">
            <a:off x="6166511" y="2166164"/>
            <a:ext cx="3285000" cy="2669700"/>
          </a:xfrm>
          <a:prstGeom prst="rtTriangle">
            <a:avLst/>
          </a:prstGeom>
          <a:solidFill>
            <a:srgbClr val="0072CE">
              <a:alpha val="51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26"/>
          <p:cNvSpPr/>
          <p:nvPr/>
        </p:nvSpPr>
        <p:spPr>
          <a:xfrm rot="10800000">
            <a:off x="5650184" y="-101"/>
            <a:ext cx="3493800" cy="3478500"/>
          </a:xfrm>
          <a:prstGeom prst="rtTriangle">
            <a:avLst/>
          </a:prstGeom>
          <a:solidFill>
            <a:srgbClr val="6CACE4">
              <a:alpha val="666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26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6"/>
          <p:cNvSpPr/>
          <p:nvPr/>
        </p:nvSpPr>
        <p:spPr>
          <a:xfrm rot="-5400000" flipH="1">
            <a:off x="4920678" y="920528"/>
            <a:ext cx="365760" cy="8080883"/>
          </a:xfrm>
          <a:custGeom>
            <a:avLst/>
            <a:gdLst/>
            <a:ahLst/>
            <a:cxnLst/>
            <a:rect l="l" t="t" r="r" b="b"/>
            <a:pathLst>
              <a:path w="365760" h="8080883" extrusionOk="0">
                <a:moveTo>
                  <a:pt x="16" y="0"/>
                </a:moveTo>
                <a:cubicBezTo>
                  <a:pt x="11" y="2688336"/>
                  <a:pt x="5" y="5392547"/>
                  <a:pt x="0" y="8080883"/>
                </a:cubicBezTo>
                <a:lnTo>
                  <a:pt x="365760" y="8080883"/>
                </a:lnTo>
                <a:lnTo>
                  <a:pt x="365760" y="416433"/>
                </a:lnTo>
                <a:lnTo>
                  <a:pt x="16" y="0"/>
                </a:lnTo>
                <a:close/>
              </a:path>
            </a:pathLst>
          </a:custGeom>
          <a:solidFill>
            <a:srgbClr val="FF9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26"/>
          <p:cNvSpPr txBox="1"/>
          <p:nvPr/>
        </p:nvSpPr>
        <p:spPr>
          <a:xfrm>
            <a:off x="6807657" y="4886368"/>
            <a:ext cx="1886700" cy="1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en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AND PROPRIETARY  |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26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0" name="Google Shape;180;p26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8771" y="4806951"/>
            <a:ext cx="811700" cy="267861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26"/>
          <p:cNvSpPr txBox="1">
            <a:spLocks noGrp="1"/>
          </p:cNvSpPr>
          <p:nvPr>
            <p:ph type="title"/>
          </p:nvPr>
        </p:nvSpPr>
        <p:spPr>
          <a:xfrm>
            <a:off x="493776" y="146367"/>
            <a:ext cx="8156400" cy="4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26"/>
          <p:cNvSpPr txBox="1">
            <a:spLocks noGrp="1"/>
          </p:cNvSpPr>
          <p:nvPr>
            <p:ph type="body" idx="1"/>
          </p:nvPr>
        </p:nvSpPr>
        <p:spPr>
          <a:xfrm>
            <a:off x="493713" y="510444"/>
            <a:ext cx="8156400" cy="4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>
                <a:solidFill>
                  <a:schemeClr val="accent2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3" name="Google Shape;183;p26"/>
          <p:cNvSpPr txBox="1">
            <a:spLocks noGrp="1"/>
          </p:cNvSpPr>
          <p:nvPr>
            <p:ph type="body" idx="2"/>
          </p:nvPr>
        </p:nvSpPr>
        <p:spPr>
          <a:xfrm>
            <a:off x="493713" y="1135513"/>
            <a:ext cx="8156700" cy="32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 Line Title">
  <p:cSld name="2 Line Title"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7"/>
          <p:cNvSpPr txBox="1">
            <a:spLocks noGrp="1"/>
          </p:cNvSpPr>
          <p:nvPr>
            <p:ph type="title"/>
          </p:nvPr>
        </p:nvSpPr>
        <p:spPr>
          <a:xfrm>
            <a:off x="493776" y="146367"/>
            <a:ext cx="8156400" cy="4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27"/>
          <p:cNvSpPr txBox="1">
            <a:spLocks noGrp="1"/>
          </p:cNvSpPr>
          <p:nvPr>
            <p:ph type="body" idx="1"/>
          </p:nvPr>
        </p:nvSpPr>
        <p:spPr>
          <a:xfrm>
            <a:off x="493713" y="510444"/>
            <a:ext cx="8156400" cy="4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>
                <a:solidFill>
                  <a:schemeClr val="accent2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7" name="Google Shape;187;p27"/>
          <p:cNvSpPr/>
          <p:nvPr/>
        </p:nvSpPr>
        <p:spPr>
          <a:xfrm rot="-5400000" flipH="1">
            <a:off x="4920678" y="920528"/>
            <a:ext cx="365760" cy="8080883"/>
          </a:xfrm>
          <a:custGeom>
            <a:avLst/>
            <a:gdLst/>
            <a:ahLst/>
            <a:cxnLst/>
            <a:rect l="l" t="t" r="r" b="b"/>
            <a:pathLst>
              <a:path w="365760" h="8080883" extrusionOk="0">
                <a:moveTo>
                  <a:pt x="16" y="0"/>
                </a:moveTo>
                <a:cubicBezTo>
                  <a:pt x="11" y="2688336"/>
                  <a:pt x="5" y="5392547"/>
                  <a:pt x="0" y="8080883"/>
                </a:cubicBezTo>
                <a:lnTo>
                  <a:pt x="365760" y="8080883"/>
                </a:lnTo>
                <a:lnTo>
                  <a:pt x="365760" y="416433"/>
                </a:lnTo>
                <a:lnTo>
                  <a:pt x="16" y="0"/>
                </a:lnTo>
                <a:close/>
              </a:path>
            </a:pathLst>
          </a:custGeom>
          <a:solidFill>
            <a:srgbClr val="FF9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27"/>
          <p:cNvSpPr txBox="1"/>
          <p:nvPr/>
        </p:nvSpPr>
        <p:spPr>
          <a:xfrm>
            <a:off x="6807657" y="4886368"/>
            <a:ext cx="1886700" cy="1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en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AND PROPRIETARY  |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27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0" name="Google Shape;190;p27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8771" y="4806951"/>
            <a:ext cx="811700" cy="2678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14325" rtl="0">
              <a:spcBef>
                <a:spcPts val="1200"/>
              </a:spcBef>
              <a:spcAft>
                <a:spcPts val="0"/>
              </a:spcAft>
              <a:buSzPts val="1350"/>
              <a:buChar char="▪"/>
              <a:defRPr/>
            </a:lvl1pPr>
            <a:lvl2pPr marL="914400" lvl="1" indent="-305752" rtl="0">
              <a:spcBef>
                <a:spcPts val="400"/>
              </a:spcBef>
              <a:spcAft>
                <a:spcPts val="0"/>
              </a:spcAft>
              <a:buSzPts val="1215"/>
              <a:buChar char="▪"/>
              <a:defRPr/>
            </a:lvl2pPr>
            <a:lvl3pPr marL="1371600" lvl="2" indent="-297180" rtl="0">
              <a:spcBef>
                <a:spcPts val="400"/>
              </a:spcBef>
              <a:spcAft>
                <a:spcPts val="0"/>
              </a:spcAft>
              <a:buSzPts val="1080"/>
              <a:buChar char="▪"/>
              <a:defRPr/>
            </a:lvl3pPr>
            <a:lvl4pPr marL="1828800" lvl="3" indent="-288607" rtl="0">
              <a:spcBef>
                <a:spcPts val="400"/>
              </a:spcBef>
              <a:spcAft>
                <a:spcPts val="0"/>
              </a:spcAft>
              <a:buSzPts val="945"/>
              <a:buChar char="▪"/>
              <a:defRPr/>
            </a:lvl4pPr>
            <a:lvl5pPr marL="2286000" lvl="4" indent="-280035" rtl="0">
              <a:spcBef>
                <a:spcPts val="400"/>
              </a:spcBef>
              <a:spcAft>
                <a:spcPts val="0"/>
              </a:spcAft>
              <a:buSzPts val="810"/>
              <a:buChar char="▪"/>
              <a:defRPr/>
            </a:lvl5pPr>
            <a:lvl6pPr marL="2743200" lvl="5" indent="-228600" rtl="0">
              <a:spcBef>
                <a:spcPts val="1350"/>
              </a:spcBef>
              <a:spcAft>
                <a:spcPts val="0"/>
              </a:spcAft>
              <a:buSzPts val="1350"/>
              <a:buNone/>
              <a:defRPr/>
            </a:lvl6pPr>
            <a:lvl7pPr marL="3200400" lvl="6" indent="-297179" rtl="0"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/>
            </a:lvl7pPr>
            <a:lvl8pPr marL="3657600" lvl="7" indent="-288607" rtl="0"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/>
            </a:lvl8pPr>
            <a:lvl9pPr marL="4114800" lvl="8" indent="-314325" rtl="0"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194" name="Google Shape;194;p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 Line Title_Subtitle_1/2 Page Content">
  <p:cSld name="2 Line Title_Subtitle_1/2 Page Content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9"/>
          <p:cNvSpPr/>
          <p:nvPr/>
        </p:nvSpPr>
        <p:spPr>
          <a:xfrm rot="5400000">
            <a:off x="-7760" y="12231"/>
            <a:ext cx="3493800" cy="3478500"/>
          </a:xfrm>
          <a:prstGeom prst="rtTriangle">
            <a:avLst/>
          </a:prstGeom>
          <a:solidFill>
            <a:srgbClr val="6CACE4">
              <a:alpha val="74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29"/>
          <p:cNvSpPr/>
          <p:nvPr/>
        </p:nvSpPr>
        <p:spPr>
          <a:xfrm>
            <a:off x="-5442" y="1919264"/>
            <a:ext cx="3232800" cy="3238800"/>
          </a:xfrm>
          <a:prstGeom prst="rtTriangle">
            <a:avLst/>
          </a:prstGeom>
          <a:solidFill>
            <a:srgbClr val="6CACE4">
              <a:alpha val="627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29"/>
          <p:cNvSpPr txBox="1">
            <a:spLocks noGrp="1"/>
          </p:cNvSpPr>
          <p:nvPr>
            <p:ph type="body" idx="1"/>
          </p:nvPr>
        </p:nvSpPr>
        <p:spPr>
          <a:xfrm>
            <a:off x="493713" y="1368749"/>
            <a:ext cx="3903600" cy="30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048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00"/>
              <a:buChar char="▪"/>
              <a:defRPr sz="1200"/>
            </a:lvl1pPr>
            <a:lvl2pPr marL="914400" lvl="1" indent="-298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100"/>
              <a:buChar char="▪"/>
              <a:defRPr sz="1100"/>
            </a:lvl2pPr>
            <a:lvl3pPr marL="1371600" lvl="2" indent="-298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100"/>
              <a:buChar char="▪"/>
              <a:defRPr sz="1100"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199" name="Google Shape;199;p29"/>
          <p:cNvSpPr/>
          <p:nvPr/>
        </p:nvSpPr>
        <p:spPr>
          <a:xfrm rot="-5400000" flipH="1">
            <a:off x="4920678" y="920528"/>
            <a:ext cx="365760" cy="8080883"/>
          </a:xfrm>
          <a:custGeom>
            <a:avLst/>
            <a:gdLst/>
            <a:ahLst/>
            <a:cxnLst/>
            <a:rect l="l" t="t" r="r" b="b"/>
            <a:pathLst>
              <a:path w="365760" h="8080883" extrusionOk="0">
                <a:moveTo>
                  <a:pt x="16" y="0"/>
                </a:moveTo>
                <a:cubicBezTo>
                  <a:pt x="11" y="2688336"/>
                  <a:pt x="5" y="5392547"/>
                  <a:pt x="0" y="8080883"/>
                </a:cubicBezTo>
                <a:lnTo>
                  <a:pt x="365760" y="8080883"/>
                </a:lnTo>
                <a:lnTo>
                  <a:pt x="365760" y="416433"/>
                </a:lnTo>
                <a:lnTo>
                  <a:pt x="16" y="0"/>
                </a:lnTo>
                <a:close/>
              </a:path>
            </a:pathLst>
          </a:custGeom>
          <a:solidFill>
            <a:srgbClr val="FF9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29"/>
          <p:cNvSpPr txBox="1"/>
          <p:nvPr/>
        </p:nvSpPr>
        <p:spPr>
          <a:xfrm>
            <a:off x="6807657" y="4886368"/>
            <a:ext cx="1886700" cy="1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en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AND PROPRIETARY  |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29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2" name="Google Shape;202;p29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8771" y="4806951"/>
            <a:ext cx="812450" cy="268108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29"/>
          <p:cNvSpPr txBox="1">
            <a:spLocks noGrp="1"/>
          </p:cNvSpPr>
          <p:nvPr>
            <p:ph type="title"/>
          </p:nvPr>
        </p:nvSpPr>
        <p:spPr>
          <a:xfrm>
            <a:off x="493776" y="146367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29"/>
          <p:cNvSpPr txBox="1">
            <a:spLocks noGrp="1"/>
          </p:cNvSpPr>
          <p:nvPr>
            <p:ph type="body" idx="2"/>
          </p:nvPr>
        </p:nvSpPr>
        <p:spPr>
          <a:xfrm>
            <a:off x="493713" y="510444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>
                <a:solidFill>
                  <a:schemeClr val="accent2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205" name="Google Shape;205;p29"/>
          <p:cNvSpPr txBox="1">
            <a:spLocks noGrp="1"/>
          </p:cNvSpPr>
          <p:nvPr>
            <p:ph type="body" idx="3"/>
          </p:nvPr>
        </p:nvSpPr>
        <p:spPr>
          <a:xfrm>
            <a:off x="493775" y="1048418"/>
            <a:ext cx="3903600" cy="3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 b="1">
                <a:solidFill>
                  <a:schemeClr val="accent3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None/>
              <a:defRPr sz="1350" b="1"/>
            </a:lvl3pPr>
            <a:lvl4pPr marL="182880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 Line Title_Content 2">
  <p:cSld name="2 Line Title_Content_3"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0"/>
          <p:cNvSpPr/>
          <p:nvPr/>
        </p:nvSpPr>
        <p:spPr>
          <a:xfrm rot="-5400000" flipH="1">
            <a:off x="4920678" y="920528"/>
            <a:ext cx="365760" cy="8080883"/>
          </a:xfrm>
          <a:custGeom>
            <a:avLst/>
            <a:gdLst/>
            <a:ahLst/>
            <a:cxnLst/>
            <a:rect l="l" t="t" r="r" b="b"/>
            <a:pathLst>
              <a:path w="365760" h="8080883" extrusionOk="0">
                <a:moveTo>
                  <a:pt x="16" y="0"/>
                </a:moveTo>
                <a:cubicBezTo>
                  <a:pt x="11" y="2688336"/>
                  <a:pt x="5" y="5392547"/>
                  <a:pt x="0" y="8080883"/>
                </a:cubicBezTo>
                <a:lnTo>
                  <a:pt x="365760" y="8080883"/>
                </a:lnTo>
                <a:lnTo>
                  <a:pt x="365760" y="416433"/>
                </a:lnTo>
                <a:lnTo>
                  <a:pt x="16" y="0"/>
                </a:lnTo>
                <a:close/>
              </a:path>
            </a:pathLst>
          </a:custGeom>
          <a:solidFill>
            <a:srgbClr val="FF9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30"/>
          <p:cNvSpPr txBox="1"/>
          <p:nvPr/>
        </p:nvSpPr>
        <p:spPr>
          <a:xfrm>
            <a:off x="6807657" y="4886368"/>
            <a:ext cx="1886700" cy="1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en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AND PROPRIETARY  |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30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0" name="Google Shape;210;p30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8771" y="4806951"/>
            <a:ext cx="812450" cy="268108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30"/>
          <p:cNvSpPr txBox="1">
            <a:spLocks noGrp="1"/>
          </p:cNvSpPr>
          <p:nvPr>
            <p:ph type="title"/>
          </p:nvPr>
        </p:nvSpPr>
        <p:spPr>
          <a:xfrm>
            <a:off x="493776" y="146367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2" name="Google Shape;212;p30"/>
          <p:cNvSpPr txBox="1">
            <a:spLocks noGrp="1"/>
          </p:cNvSpPr>
          <p:nvPr>
            <p:ph type="body" idx="1"/>
          </p:nvPr>
        </p:nvSpPr>
        <p:spPr>
          <a:xfrm>
            <a:off x="493713" y="510444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>
                <a:solidFill>
                  <a:schemeClr val="accent2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213" name="Google Shape;213;p30"/>
          <p:cNvSpPr txBox="1">
            <a:spLocks noGrp="1"/>
          </p:cNvSpPr>
          <p:nvPr>
            <p:ph type="body" idx="2"/>
          </p:nvPr>
        </p:nvSpPr>
        <p:spPr>
          <a:xfrm>
            <a:off x="493713" y="1135513"/>
            <a:ext cx="8156700" cy="32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ver + Photo">
  <p:cSld name="Cover + Photo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455613" y="3722947"/>
            <a:ext cx="51369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2"/>
          </p:nvPr>
        </p:nvSpPr>
        <p:spPr>
          <a:xfrm>
            <a:off x="473088" y="4488221"/>
            <a:ext cx="51279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080"/>
              <a:buNone/>
              <a:defRPr sz="1200" b="0" i="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pic>
        <p:nvPicPr>
          <p:cNvPr id="26" name="Google Shape;26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5613" y="558481"/>
            <a:ext cx="1095438" cy="34607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4"/>
          <p:cNvSpPr txBox="1">
            <a:spLocks noGrp="1"/>
          </p:cNvSpPr>
          <p:nvPr>
            <p:ph type="body" idx="3"/>
          </p:nvPr>
        </p:nvSpPr>
        <p:spPr>
          <a:xfrm>
            <a:off x="455613" y="3985753"/>
            <a:ext cx="51369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452606" y="3056816"/>
            <a:ext cx="51483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>
            <a:spLocks noGrp="1"/>
          </p:cNvSpPr>
          <p:nvPr>
            <p:ph type="pic" idx="4"/>
          </p:nvPr>
        </p:nvSpPr>
        <p:spPr>
          <a:xfrm>
            <a:off x="5951620" y="0"/>
            <a:ext cx="3200400" cy="51435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 2">
  <p:cSld name="Title Only_1"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1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31"/>
          <p:cNvSpPr/>
          <p:nvPr/>
        </p:nvSpPr>
        <p:spPr>
          <a:xfrm rot="-5400000" flipH="1">
            <a:off x="4920678" y="920528"/>
            <a:ext cx="365760" cy="8080883"/>
          </a:xfrm>
          <a:custGeom>
            <a:avLst/>
            <a:gdLst/>
            <a:ahLst/>
            <a:cxnLst/>
            <a:rect l="l" t="t" r="r" b="b"/>
            <a:pathLst>
              <a:path w="365760" h="8080883" extrusionOk="0">
                <a:moveTo>
                  <a:pt x="16" y="0"/>
                </a:moveTo>
                <a:cubicBezTo>
                  <a:pt x="11" y="2688336"/>
                  <a:pt x="5" y="5392547"/>
                  <a:pt x="0" y="8080883"/>
                </a:cubicBezTo>
                <a:lnTo>
                  <a:pt x="365760" y="8080883"/>
                </a:lnTo>
                <a:lnTo>
                  <a:pt x="365760" y="416433"/>
                </a:lnTo>
                <a:lnTo>
                  <a:pt x="16" y="0"/>
                </a:lnTo>
                <a:close/>
              </a:path>
            </a:pathLst>
          </a:custGeom>
          <a:solidFill>
            <a:srgbClr val="FF9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31"/>
          <p:cNvSpPr txBox="1"/>
          <p:nvPr/>
        </p:nvSpPr>
        <p:spPr>
          <a:xfrm>
            <a:off x="6807657" y="4886368"/>
            <a:ext cx="1886700" cy="1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AND PROPRIETARY  |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31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9" name="Google Shape;219;p31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8771" y="4806951"/>
            <a:ext cx="810951" cy="2676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 Line Title_Content 1">
  <p:cSld name="2 Line Title_Content_4"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2"/>
          <p:cNvSpPr/>
          <p:nvPr/>
        </p:nvSpPr>
        <p:spPr>
          <a:xfrm rot="-5400000" flipH="1">
            <a:off x="4920678" y="920528"/>
            <a:ext cx="365760" cy="8080883"/>
          </a:xfrm>
          <a:custGeom>
            <a:avLst/>
            <a:gdLst/>
            <a:ahLst/>
            <a:cxnLst/>
            <a:rect l="l" t="t" r="r" b="b"/>
            <a:pathLst>
              <a:path w="365760" h="8080883" extrusionOk="0">
                <a:moveTo>
                  <a:pt x="16" y="0"/>
                </a:moveTo>
                <a:cubicBezTo>
                  <a:pt x="11" y="2688336"/>
                  <a:pt x="5" y="5392547"/>
                  <a:pt x="0" y="8080883"/>
                </a:cubicBezTo>
                <a:lnTo>
                  <a:pt x="365760" y="8080883"/>
                </a:lnTo>
                <a:lnTo>
                  <a:pt x="365760" y="416433"/>
                </a:lnTo>
                <a:lnTo>
                  <a:pt x="16" y="0"/>
                </a:lnTo>
                <a:close/>
              </a:path>
            </a:pathLst>
          </a:custGeom>
          <a:solidFill>
            <a:srgbClr val="FF9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32"/>
          <p:cNvSpPr txBox="1"/>
          <p:nvPr/>
        </p:nvSpPr>
        <p:spPr>
          <a:xfrm>
            <a:off x="6807657" y="4886368"/>
            <a:ext cx="1886700" cy="1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en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AND PROPRIETARY  |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32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4" name="Google Shape;224;p32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8771" y="4806951"/>
            <a:ext cx="812450" cy="268108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p32"/>
          <p:cNvSpPr txBox="1">
            <a:spLocks noGrp="1"/>
          </p:cNvSpPr>
          <p:nvPr>
            <p:ph type="title"/>
          </p:nvPr>
        </p:nvSpPr>
        <p:spPr>
          <a:xfrm>
            <a:off x="493776" y="146367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6" name="Google Shape;226;p32"/>
          <p:cNvSpPr txBox="1">
            <a:spLocks noGrp="1"/>
          </p:cNvSpPr>
          <p:nvPr>
            <p:ph type="body" idx="1"/>
          </p:nvPr>
        </p:nvSpPr>
        <p:spPr>
          <a:xfrm>
            <a:off x="493713" y="510444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>
                <a:solidFill>
                  <a:schemeClr val="accent2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227" name="Google Shape;227;p32"/>
          <p:cNvSpPr txBox="1">
            <a:spLocks noGrp="1"/>
          </p:cNvSpPr>
          <p:nvPr>
            <p:ph type="body" idx="2"/>
          </p:nvPr>
        </p:nvSpPr>
        <p:spPr>
          <a:xfrm>
            <a:off x="493713" y="1135513"/>
            <a:ext cx="8156700" cy="32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4"/>
          <p:cNvSpPr/>
          <p:nvPr/>
        </p:nvSpPr>
        <p:spPr>
          <a:xfrm>
            <a:off x="4993522" y="-1"/>
            <a:ext cx="1389000" cy="5143500"/>
          </a:xfrm>
          <a:prstGeom prst="rect">
            <a:avLst/>
          </a:prstGeom>
          <a:gradFill>
            <a:gsLst>
              <a:gs pos="0">
                <a:schemeClr val="lt1"/>
              </a:gs>
              <a:gs pos="26000">
                <a:schemeClr val="lt1"/>
              </a:gs>
              <a:gs pos="76000">
                <a:srgbClr val="FFFFFF"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lin ang="18000042" scaled="0"/>
          </a:gra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34"/>
          <p:cNvSpPr txBox="1">
            <a:spLocks noGrp="1"/>
          </p:cNvSpPr>
          <p:nvPr>
            <p:ph type="body" idx="1"/>
          </p:nvPr>
        </p:nvSpPr>
        <p:spPr>
          <a:xfrm>
            <a:off x="461631" y="1021036"/>
            <a:ext cx="8213400" cy="36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147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620"/>
              <a:buChar char="▪"/>
              <a:defRPr sz="1800">
                <a:solidFill>
                  <a:schemeClr val="dk2"/>
                </a:solidFill>
              </a:defRPr>
            </a:lvl1pPr>
            <a:lvl2pPr marL="914400" lvl="1" indent="-32004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40"/>
              <a:buChar char="▪"/>
              <a:defRPr sz="1600">
                <a:solidFill>
                  <a:schemeClr val="dk2"/>
                </a:solidFill>
              </a:defRPr>
            </a:lvl2pPr>
            <a:lvl3pPr marL="1371600" lvl="2" indent="-30861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3pPr>
            <a:lvl4pPr marL="1828800" lvl="3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4pPr>
            <a:lvl5pPr marL="2286000" lvl="4" indent="-29717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236" name="Google Shape;236;p34"/>
          <p:cNvCxnSpPr/>
          <p:nvPr/>
        </p:nvCxnSpPr>
        <p:spPr>
          <a:xfrm>
            <a:off x="457200" y="676046"/>
            <a:ext cx="82311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37" name="Google Shape;237;p34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8" name="Google Shape;238;p34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 b="0" i="0" u="none" strike="noStrike" cap="none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 b="0" i="0" u="none" strike="noStrike" cap="none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ver">
  <p:cSld name="Cover"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5"/>
          <p:cNvSpPr txBox="1">
            <a:spLocks noGrp="1"/>
          </p:cNvSpPr>
          <p:nvPr>
            <p:ph type="body" idx="1"/>
          </p:nvPr>
        </p:nvSpPr>
        <p:spPr>
          <a:xfrm>
            <a:off x="455612" y="3722947"/>
            <a:ext cx="59349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241" name="Google Shape;241;p35"/>
          <p:cNvSpPr txBox="1">
            <a:spLocks noGrp="1"/>
          </p:cNvSpPr>
          <p:nvPr>
            <p:ph type="body" idx="2"/>
          </p:nvPr>
        </p:nvSpPr>
        <p:spPr>
          <a:xfrm>
            <a:off x="473088" y="4488221"/>
            <a:ext cx="51279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080"/>
              <a:buNone/>
              <a:defRPr sz="1200" b="0" i="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pic>
        <p:nvPicPr>
          <p:cNvPr id="242" name="Google Shape;242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5613" y="558481"/>
            <a:ext cx="1095438" cy="346071"/>
          </a:xfrm>
          <a:prstGeom prst="rect">
            <a:avLst/>
          </a:prstGeom>
          <a:noFill/>
          <a:ln>
            <a:noFill/>
          </a:ln>
        </p:spPr>
      </p:pic>
      <p:sp>
        <p:nvSpPr>
          <p:cNvPr id="243" name="Google Shape;243;p35"/>
          <p:cNvSpPr/>
          <p:nvPr/>
        </p:nvSpPr>
        <p:spPr>
          <a:xfrm>
            <a:off x="8229600" y="-10876"/>
            <a:ext cx="916200" cy="915300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1"/>
              <a:buFont typeface="Arial"/>
              <a:buNone/>
            </a:pPr>
            <a:endParaRPr sz="1351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p35"/>
          <p:cNvSpPr txBox="1">
            <a:spLocks noGrp="1"/>
          </p:cNvSpPr>
          <p:nvPr>
            <p:ph type="body" idx="3"/>
          </p:nvPr>
        </p:nvSpPr>
        <p:spPr>
          <a:xfrm>
            <a:off x="455612" y="3985753"/>
            <a:ext cx="59349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245" name="Google Shape;245;p35"/>
          <p:cNvSpPr txBox="1">
            <a:spLocks noGrp="1"/>
          </p:cNvSpPr>
          <p:nvPr>
            <p:ph type="title"/>
          </p:nvPr>
        </p:nvSpPr>
        <p:spPr>
          <a:xfrm>
            <a:off x="452606" y="3056816"/>
            <a:ext cx="5948100" cy="5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ver + Photo">
  <p:cSld name="Cover + Photo"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6"/>
          <p:cNvSpPr txBox="1">
            <a:spLocks noGrp="1"/>
          </p:cNvSpPr>
          <p:nvPr>
            <p:ph type="body" idx="1"/>
          </p:nvPr>
        </p:nvSpPr>
        <p:spPr>
          <a:xfrm>
            <a:off x="455613" y="3722947"/>
            <a:ext cx="51369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248" name="Google Shape;248;p36"/>
          <p:cNvSpPr txBox="1">
            <a:spLocks noGrp="1"/>
          </p:cNvSpPr>
          <p:nvPr>
            <p:ph type="body" idx="2"/>
          </p:nvPr>
        </p:nvSpPr>
        <p:spPr>
          <a:xfrm>
            <a:off x="473088" y="4488221"/>
            <a:ext cx="51279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080"/>
              <a:buNone/>
              <a:defRPr sz="1200" b="0" i="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pic>
        <p:nvPicPr>
          <p:cNvPr id="249" name="Google Shape;249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5613" y="558481"/>
            <a:ext cx="1095438" cy="346071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Google Shape;250;p36"/>
          <p:cNvSpPr txBox="1">
            <a:spLocks noGrp="1"/>
          </p:cNvSpPr>
          <p:nvPr>
            <p:ph type="body" idx="3"/>
          </p:nvPr>
        </p:nvSpPr>
        <p:spPr>
          <a:xfrm>
            <a:off x="455613" y="3985753"/>
            <a:ext cx="51369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251" name="Google Shape;251;p36"/>
          <p:cNvSpPr txBox="1">
            <a:spLocks noGrp="1"/>
          </p:cNvSpPr>
          <p:nvPr>
            <p:ph type="title"/>
          </p:nvPr>
        </p:nvSpPr>
        <p:spPr>
          <a:xfrm>
            <a:off x="452606" y="3056816"/>
            <a:ext cx="5148300" cy="5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2" name="Google Shape;252;p36"/>
          <p:cNvSpPr>
            <a:spLocks noGrp="1"/>
          </p:cNvSpPr>
          <p:nvPr>
            <p:ph type="pic" idx="4"/>
          </p:nvPr>
        </p:nvSpPr>
        <p:spPr>
          <a:xfrm>
            <a:off x="5951620" y="0"/>
            <a:ext cx="3200400" cy="51435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ubtitle">
  <p:cSld name="Title + Subtitle"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7"/>
          <p:cNvSpPr/>
          <p:nvPr/>
        </p:nvSpPr>
        <p:spPr>
          <a:xfrm>
            <a:off x="4993522" y="-1"/>
            <a:ext cx="1389000" cy="5143500"/>
          </a:xfrm>
          <a:prstGeom prst="rect">
            <a:avLst/>
          </a:prstGeom>
          <a:gradFill>
            <a:gsLst>
              <a:gs pos="0">
                <a:schemeClr val="lt1"/>
              </a:gs>
              <a:gs pos="26000">
                <a:schemeClr val="lt1"/>
              </a:gs>
              <a:gs pos="76000">
                <a:srgbClr val="FFFFFF"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lin ang="18000042" scaled="0"/>
          </a:gra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55" name="Google Shape;255;p37"/>
          <p:cNvCxnSpPr/>
          <p:nvPr/>
        </p:nvCxnSpPr>
        <p:spPr>
          <a:xfrm>
            <a:off x="457200" y="676046"/>
            <a:ext cx="82311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6" name="Google Shape;256;p37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7" name="Google Shape;257;p37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 b="0" i="0" u="none" strike="noStrike" cap="none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 b="0" i="0" u="none" strike="noStrike" cap="none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37"/>
          <p:cNvSpPr txBox="1">
            <a:spLocks noGrp="1"/>
          </p:cNvSpPr>
          <p:nvPr>
            <p:ph type="body" idx="1"/>
          </p:nvPr>
        </p:nvSpPr>
        <p:spPr>
          <a:xfrm>
            <a:off x="453678" y="753085"/>
            <a:ext cx="7432800" cy="28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40"/>
              <a:buNone/>
              <a:defRPr sz="1600">
                <a:solidFill>
                  <a:schemeClr val="accent3"/>
                </a:solidFill>
              </a:defRPr>
            </a:lvl1pPr>
            <a:lvl2pPr marL="914400" lvl="1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8"/>
          <p:cNvSpPr/>
          <p:nvPr/>
        </p:nvSpPr>
        <p:spPr>
          <a:xfrm>
            <a:off x="4993522" y="-1"/>
            <a:ext cx="1389000" cy="5143500"/>
          </a:xfrm>
          <a:prstGeom prst="rect">
            <a:avLst/>
          </a:prstGeom>
          <a:gradFill>
            <a:gsLst>
              <a:gs pos="0">
                <a:schemeClr val="lt1"/>
              </a:gs>
              <a:gs pos="26000">
                <a:schemeClr val="lt1"/>
              </a:gs>
              <a:gs pos="76000">
                <a:srgbClr val="FFFFFF"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lin ang="18000042" scaled="0"/>
          </a:gra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1" name="Google Shape;261;p38"/>
          <p:cNvCxnSpPr/>
          <p:nvPr/>
        </p:nvCxnSpPr>
        <p:spPr>
          <a:xfrm>
            <a:off x="457200" y="676046"/>
            <a:ext cx="82311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62" name="Google Shape;262;p38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3" name="Google Shape;263;p38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 b="0" i="0" u="none" strike="noStrike" cap="none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 b="0" i="0" u="none" strike="noStrike" cap="none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divider">
  <p:cSld name="Section divider"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5" name="Google Shape;265;p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66461" y="518997"/>
            <a:ext cx="758678" cy="239682"/>
          </a:xfrm>
          <a:prstGeom prst="rect">
            <a:avLst/>
          </a:prstGeom>
          <a:noFill/>
          <a:ln>
            <a:noFill/>
          </a:ln>
        </p:spPr>
      </p:pic>
      <p:sp>
        <p:nvSpPr>
          <p:cNvPr id="266" name="Google Shape;266;p39"/>
          <p:cNvSpPr/>
          <p:nvPr/>
        </p:nvSpPr>
        <p:spPr>
          <a:xfrm>
            <a:off x="8386494" y="-10876"/>
            <a:ext cx="759300" cy="758700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1"/>
              <a:buFont typeface="Arial"/>
              <a:buNone/>
            </a:pPr>
            <a:endParaRPr sz="135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39"/>
          <p:cNvSpPr txBox="1">
            <a:spLocks noGrp="1"/>
          </p:cNvSpPr>
          <p:nvPr>
            <p:ph type="title"/>
          </p:nvPr>
        </p:nvSpPr>
        <p:spPr>
          <a:xfrm>
            <a:off x="452785" y="2728688"/>
            <a:ext cx="5033700" cy="5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40"/>
          <p:cNvSpPr txBox="1">
            <a:spLocks noGrp="1"/>
          </p:cNvSpPr>
          <p:nvPr>
            <p:ph type="body" idx="1"/>
          </p:nvPr>
        </p:nvSpPr>
        <p:spPr>
          <a:xfrm>
            <a:off x="461632" y="1021036"/>
            <a:ext cx="3924900" cy="36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147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620"/>
              <a:buChar char="▪"/>
              <a:defRPr sz="1800">
                <a:solidFill>
                  <a:schemeClr val="dk2"/>
                </a:solidFill>
              </a:defRPr>
            </a:lvl1pPr>
            <a:lvl2pPr marL="914400" lvl="1" indent="-32004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40"/>
              <a:buChar char="▪"/>
              <a:defRPr sz="1600">
                <a:solidFill>
                  <a:schemeClr val="dk2"/>
                </a:solidFill>
              </a:defRPr>
            </a:lvl2pPr>
            <a:lvl3pPr marL="1371600" lvl="2" indent="-30861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3pPr>
            <a:lvl4pPr marL="1828800" lvl="3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4pPr>
            <a:lvl5pPr marL="2286000" lvl="4" indent="-29717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70" name="Google Shape;270;p40"/>
          <p:cNvSpPr txBox="1">
            <a:spLocks noGrp="1"/>
          </p:cNvSpPr>
          <p:nvPr>
            <p:ph type="body" idx="2"/>
          </p:nvPr>
        </p:nvSpPr>
        <p:spPr>
          <a:xfrm>
            <a:off x="4764156" y="1021036"/>
            <a:ext cx="3924900" cy="36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147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620"/>
              <a:buChar char="▪"/>
              <a:defRPr sz="1800">
                <a:solidFill>
                  <a:schemeClr val="dk2"/>
                </a:solidFill>
              </a:defRPr>
            </a:lvl1pPr>
            <a:lvl2pPr marL="914400" lvl="1" indent="-32004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40"/>
              <a:buChar char="▪"/>
              <a:defRPr sz="1600">
                <a:solidFill>
                  <a:schemeClr val="dk2"/>
                </a:solidFill>
              </a:defRPr>
            </a:lvl2pPr>
            <a:lvl3pPr marL="1371600" lvl="2" indent="-30861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3pPr>
            <a:lvl4pPr marL="1828800" lvl="3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4pPr>
            <a:lvl5pPr marL="2286000" lvl="4" indent="-29717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271" name="Google Shape;271;p40"/>
          <p:cNvCxnSpPr/>
          <p:nvPr/>
        </p:nvCxnSpPr>
        <p:spPr>
          <a:xfrm>
            <a:off x="457200" y="676046"/>
            <a:ext cx="82311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2" name="Google Shape;272;p40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3" name="Google Shape;273;p40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ntent">
  <p:cSld name="Three Content"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41"/>
          <p:cNvSpPr txBox="1">
            <a:spLocks noGrp="1"/>
          </p:cNvSpPr>
          <p:nvPr>
            <p:ph type="body" idx="1"/>
          </p:nvPr>
        </p:nvSpPr>
        <p:spPr>
          <a:xfrm>
            <a:off x="461633" y="1042037"/>
            <a:ext cx="2560200" cy="36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2004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440"/>
              <a:buChar char="▪"/>
              <a:defRPr sz="1600">
                <a:solidFill>
                  <a:schemeClr val="dk2"/>
                </a:solidFill>
              </a:defRPr>
            </a:lvl1pPr>
            <a:lvl2pPr marL="914400" lvl="1" indent="-30861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2pPr>
            <a:lvl3pPr marL="1371600" lvl="2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3pPr>
            <a:lvl4pPr marL="1828800" lvl="3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4pPr>
            <a:lvl5pPr marL="2286000" lvl="4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76" name="Google Shape;276;p41"/>
          <p:cNvSpPr txBox="1">
            <a:spLocks noGrp="1"/>
          </p:cNvSpPr>
          <p:nvPr>
            <p:ph type="body" idx="2"/>
          </p:nvPr>
        </p:nvSpPr>
        <p:spPr>
          <a:xfrm>
            <a:off x="3295480" y="1042037"/>
            <a:ext cx="2560200" cy="36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2004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440"/>
              <a:buChar char="▪"/>
              <a:defRPr sz="1600">
                <a:solidFill>
                  <a:schemeClr val="dk2"/>
                </a:solidFill>
              </a:defRPr>
            </a:lvl1pPr>
            <a:lvl2pPr marL="914400" lvl="1" indent="-30861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2pPr>
            <a:lvl3pPr marL="1371600" lvl="2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3pPr>
            <a:lvl4pPr marL="1828800" lvl="3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4pPr>
            <a:lvl5pPr marL="2286000" lvl="4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77" name="Google Shape;277;p41"/>
          <p:cNvSpPr txBox="1">
            <a:spLocks noGrp="1"/>
          </p:cNvSpPr>
          <p:nvPr>
            <p:ph type="body" idx="3"/>
          </p:nvPr>
        </p:nvSpPr>
        <p:spPr>
          <a:xfrm>
            <a:off x="6129326" y="1042037"/>
            <a:ext cx="2560200" cy="36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2004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440"/>
              <a:buChar char="▪"/>
              <a:defRPr sz="1600">
                <a:solidFill>
                  <a:schemeClr val="dk2"/>
                </a:solidFill>
              </a:defRPr>
            </a:lvl1pPr>
            <a:lvl2pPr marL="914400" lvl="1" indent="-30861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2pPr>
            <a:lvl3pPr marL="1371600" lvl="2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3pPr>
            <a:lvl4pPr marL="1828800" lvl="3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4pPr>
            <a:lvl5pPr marL="2286000" lvl="4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278" name="Google Shape;278;p41"/>
          <p:cNvCxnSpPr/>
          <p:nvPr/>
        </p:nvCxnSpPr>
        <p:spPr>
          <a:xfrm>
            <a:off x="457200" y="676046"/>
            <a:ext cx="82311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9" name="Google Shape;279;p41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0" name="Google Shape;280;p41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ubtitle">
  <p:cSld name="Title + Subtitle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/>
          <p:nvPr/>
        </p:nvSpPr>
        <p:spPr>
          <a:xfrm>
            <a:off x="4993522" y="-1"/>
            <a:ext cx="1389000" cy="5143500"/>
          </a:xfrm>
          <a:prstGeom prst="rect">
            <a:avLst/>
          </a:prstGeom>
          <a:gradFill>
            <a:gsLst>
              <a:gs pos="0">
                <a:schemeClr val="lt1"/>
              </a:gs>
              <a:gs pos="26000">
                <a:schemeClr val="lt1"/>
              </a:gs>
              <a:gs pos="76000">
                <a:srgbClr val="FFFFFF"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lin ang="18000042" scaled="0"/>
          </a:gra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2" name="Google Shape;32;p5"/>
          <p:cNvCxnSpPr/>
          <p:nvPr/>
        </p:nvCxnSpPr>
        <p:spPr>
          <a:xfrm>
            <a:off x="457200" y="676046"/>
            <a:ext cx="82311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 b="0" i="0" u="none" strike="noStrike" cap="none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 b="0" i="0" u="none" strike="noStrike" cap="none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3678" y="753085"/>
            <a:ext cx="7432800" cy="28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40"/>
              <a:buNone/>
              <a:defRPr sz="1600">
                <a:solidFill>
                  <a:schemeClr val="accent3"/>
                </a:solidFill>
              </a:defRPr>
            </a:lvl1pPr>
            <a:lvl2pPr marL="914400" lvl="1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Buckets">
  <p:cSld name="Two Buckets"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42"/>
          <p:cNvSpPr txBox="1">
            <a:spLocks noGrp="1"/>
          </p:cNvSpPr>
          <p:nvPr>
            <p:ph type="body" idx="1"/>
          </p:nvPr>
        </p:nvSpPr>
        <p:spPr>
          <a:xfrm>
            <a:off x="609599" y="1784122"/>
            <a:ext cx="3592500" cy="26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0861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1pPr>
            <a:lvl2pPr marL="914400" lvl="1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2pPr>
            <a:lvl3pPr marL="1371600" lvl="2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3pPr>
            <a:lvl4pPr marL="1828800" lvl="3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4pPr>
            <a:lvl5pPr marL="2286000" lvl="4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283" name="Google Shape;283;p42"/>
          <p:cNvCxnSpPr/>
          <p:nvPr/>
        </p:nvCxnSpPr>
        <p:spPr>
          <a:xfrm>
            <a:off x="457200" y="676046"/>
            <a:ext cx="82311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84" name="Google Shape;284;p42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5" name="Google Shape;285;p42"/>
          <p:cNvSpPr/>
          <p:nvPr/>
        </p:nvSpPr>
        <p:spPr>
          <a:xfrm>
            <a:off x="463605" y="1561783"/>
            <a:ext cx="3866400" cy="3066300"/>
          </a:xfrm>
          <a:prstGeom prst="rect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42"/>
          <p:cNvSpPr/>
          <p:nvPr/>
        </p:nvSpPr>
        <p:spPr>
          <a:xfrm>
            <a:off x="4814827" y="1561783"/>
            <a:ext cx="3866400" cy="30663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Google Shape;287;p42"/>
          <p:cNvSpPr txBox="1">
            <a:spLocks noGrp="1"/>
          </p:cNvSpPr>
          <p:nvPr>
            <p:ph type="body" idx="2"/>
          </p:nvPr>
        </p:nvSpPr>
        <p:spPr>
          <a:xfrm>
            <a:off x="463220" y="1020946"/>
            <a:ext cx="3875700" cy="539100"/>
          </a:xfrm>
          <a:prstGeom prst="rect">
            <a:avLst/>
          </a:prstGeom>
          <a:solidFill>
            <a:schemeClr val="accent3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 b="1" cap="none">
                <a:solidFill>
                  <a:schemeClr val="lt1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15"/>
              <a:buNone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288" name="Google Shape;288;p42"/>
          <p:cNvSpPr txBox="1">
            <a:spLocks noGrp="1"/>
          </p:cNvSpPr>
          <p:nvPr>
            <p:ph type="body" idx="3"/>
          </p:nvPr>
        </p:nvSpPr>
        <p:spPr>
          <a:xfrm>
            <a:off x="4815361" y="1020946"/>
            <a:ext cx="3870300" cy="5391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 b="1" cap="none">
                <a:solidFill>
                  <a:schemeClr val="lt1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15"/>
              <a:buNone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289" name="Google Shape;289;p42"/>
          <p:cNvSpPr txBox="1">
            <a:spLocks noGrp="1"/>
          </p:cNvSpPr>
          <p:nvPr>
            <p:ph type="body" idx="4"/>
          </p:nvPr>
        </p:nvSpPr>
        <p:spPr>
          <a:xfrm>
            <a:off x="4939624" y="1782284"/>
            <a:ext cx="3592500" cy="26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0861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1pPr>
            <a:lvl2pPr marL="914400" lvl="1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2pPr>
            <a:lvl3pPr marL="1371600" lvl="2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3pPr>
            <a:lvl4pPr marL="1828800" lvl="3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4pPr>
            <a:lvl5pPr marL="2286000" lvl="4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90" name="Google Shape;290;p42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Buckets">
  <p:cSld name="Three Buckets"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43"/>
          <p:cNvSpPr txBox="1">
            <a:spLocks noGrp="1"/>
          </p:cNvSpPr>
          <p:nvPr>
            <p:ph type="body" idx="1"/>
          </p:nvPr>
        </p:nvSpPr>
        <p:spPr>
          <a:xfrm>
            <a:off x="609599" y="1784122"/>
            <a:ext cx="2346300" cy="26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0861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1pPr>
            <a:lvl2pPr marL="914400" lvl="1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2pPr>
            <a:lvl3pPr marL="1371600" lvl="2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3pPr>
            <a:lvl4pPr marL="1828800" lvl="3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4pPr>
            <a:lvl5pPr marL="2286000" lvl="4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93" name="Google Shape;293;p43"/>
          <p:cNvSpPr txBox="1">
            <a:spLocks noGrp="1"/>
          </p:cNvSpPr>
          <p:nvPr>
            <p:ph type="body" idx="2"/>
          </p:nvPr>
        </p:nvSpPr>
        <p:spPr>
          <a:xfrm>
            <a:off x="6187986" y="1784122"/>
            <a:ext cx="2346300" cy="26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0861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6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1pPr>
            <a:lvl2pPr marL="914400" lvl="1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2pPr>
            <a:lvl3pPr marL="1371600" lvl="2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3pPr>
            <a:lvl4pPr marL="1828800" lvl="3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4pPr>
            <a:lvl5pPr marL="2286000" lvl="4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294" name="Google Shape;294;p43"/>
          <p:cNvCxnSpPr/>
          <p:nvPr/>
        </p:nvCxnSpPr>
        <p:spPr>
          <a:xfrm>
            <a:off x="457200" y="676046"/>
            <a:ext cx="82311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95" name="Google Shape;295;p43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6" name="Google Shape;296;p43"/>
          <p:cNvSpPr/>
          <p:nvPr/>
        </p:nvSpPr>
        <p:spPr>
          <a:xfrm>
            <a:off x="463606" y="1561783"/>
            <a:ext cx="2606100" cy="3066300"/>
          </a:xfrm>
          <a:prstGeom prst="rect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43"/>
          <p:cNvSpPr/>
          <p:nvPr/>
        </p:nvSpPr>
        <p:spPr>
          <a:xfrm>
            <a:off x="3271354" y="1561783"/>
            <a:ext cx="2606100" cy="30663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43"/>
          <p:cNvSpPr/>
          <p:nvPr/>
        </p:nvSpPr>
        <p:spPr>
          <a:xfrm>
            <a:off x="6081005" y="1561783"/>
            <a:ext cx="2606100" cy="3066300"/>
          </a:xfrm>
          <a:prstGeom prst="rect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43"/>
          <p:cNvSpPr txBox="1">
            <a:spLocks noGrp="1"/>
          </p:cNvSpPr>
          <p:nvPr>
            <p:ph type="body" idx="3"/>
          </p:nvPr>
        </p:nvSpPr>
        <p:spPr>
          <a:xfrm>
            <a:off x="463220" y="1020946"/>
            <a:ext cx="2612400" cy="539100"/>
          </a:xfrm>
          <a:prstGeom prst="rect">
            <a:avLst/>
          </a:prstGeom>
          <a:solidFill>
            <a:schemeClr val="accent3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 b="1" cap="none">
                <a:solidFill>
                  <a:schemeClr val="lt1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15"/>
              <a:buNone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300" name="Google Shape;300;p43"/>
          <p:cNvSpPr txBox="1">
            <a:spLocks noGrp="1"/>
          </p:cNvSpPr>
          <p:nvPr>
            <p:ph type="body" idx="4"/>
          </p:nvPr>
        </p:nvSpPr>
        <p:spPr>
          <a:xfrm>
            <a:off x="3271887" y="1020946"/>
            <a:ext cx="2608500" cy="5391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 b="1" cap="none">
                <a:solidFill>
                  <a:schemeClr val="lt1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15"/>
              <a:buNone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301" name="Google Shape;301;p43"/>
          <p:cNvSpPr txBox="1">
            <a:spLocks noGrp="1"/>
          </p:cNvSpPr>
          <p:nvPr>
            <p:ph type="body" idx="5"/>
          </p:nvPr>
        </p:nvSpPr>
        <p:spPr>
          <a:xfrm>
            <a:off x="6081621" y="1020946"/>
            <a:ext cx="2609400" cy="539100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 b="1" cap="none">
                <a:solidFill>
                  <a:schemeClr val="lt1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15"/>
              <a:buNone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302" name="Google Shape;302;p43"/>
          <p:cNvSpPr txBox="1">
            <a:spLocks noGrp="1"/>
          </p:cNvSpPr>
          <p:nvPr>
            <p:ph type="body" idx="6"/>
          </p:nvPr>
        </p:nvSpPr>
        <p:spPr>
          <a:xfrm>
            <a:off x="3396150" y="1782284"/>
            <a:ext cx="2346300" cy="26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0861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1pPr>
            <a:lvl2pPr marL="914400" lvl="1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2pPr>
            <a:lvl3pPr marL="1371600" lvl="2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3pPr>
            <a:lvl4pPr marL="1828800" lvl="3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4pPr>
            <a:lvl5pPr marL="2286000" lvl="4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03" name="Google Shape;303;p43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se study">
  <p:cSld name="Case study"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44"/>
          <p:cNvSpPr txBox="1">
            <a:spLocks noGrp="1"/>
          </p:cNvSpPr>
          <p:nvPr>
            <p:ph type="body" idx="1"/>
          </p:nvPr>
        </p:nvSpPr>
        <p:spPr>
          <a:xfrm>
            <a:off x="461632" y="1203704"/>
            <a:ext cx="4110300" cy="32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147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620"/>
              <a:buChar char="▪"/>
              <a:defRPr sz="1800">
                <a:solidFill>
                  <a:schemeClr val="dk2"/>
                </a:solidFill>
              </a:defRPr>
            </a:lvl1pPr>
            <a:lvl2pPr marL="914400" lvl="1" indent="-32004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40"/>
              <a:buChar char="▪"/>
              <a:defRPr sz="1600">
                <a:solidFill>
                  <a:schemeClr val="dk2"/>
                </a:solidFill>
              </a:defRPr>
            </a:lvl2pPr>
            <a:lvl3pPr marL="1371600" lvl="2" indent="-30861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3pPr>
            <a:lvl4pPr marL="1828800" lvl="3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4pPr>
            <a:lvl5pPr marL="2286000" lvl="4" indent="-29717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06" name="Google Shape;306;p44"/>
          <p:cNvSpPr txBox="1">
            <a:spLocks noGrp="1"/>
          </p:cNvSpPr>
          <p:nvPr>
            <p:ph type="body" idx="2"/>
          </p:nvPr>
        </p:nvSpPr>
        <p:spPr>
          <a:xfrm>
            <a:off x="4910816" y="1273974"/>
            <a:ext cx="3771600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accent3"/>
              </a:buClr>
              <a:buSzPts val="1620"/>
              <a:buNone/>
              <a:defRPr sz="1800">
                <a:solidFill>
                  <a:schemeClr val="dk2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40"/>
              <a:buNone/>
              <a:defRPr sz="1600">
                <a:solidFill>
                  <a:schemeClr val="dk2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60"/>
              <a:buNone/>
              <a:defRPr sz="1400">
                <a:solidFill>
                  <a:schemeClr val="dk2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buSzPts val="1080"/>
              <a:buNone/>
              <a:defRPr sz="1200">
                <a:solidFill>
                  <a:schemeClr val="dk2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buSzPts val="1080"/>
              <a:buNone/>
              <a:defRPr sz="12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307" name="Google Shape;307;p44"/>
          <p:cNvCxnSpPr/>
          <p:nvPr/>
        </p:nvCxnSpPr>
        <p:spPr>
          <a:xfrm>
            <a:off x="457200" y="676046"/>
            <a:ext cx="41148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8" name="Google Shape;308;p44"/>
          <p:cNvCxnSpPr/>
          <p:nvPr/>
        </p:nvCxnSpPr>
        <p:spPr>
          <a:xfrm>
            <a:off x="4910816" y="1901841"/>
            <a:ext cx="3784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09" name="Google Shape;309;p44"/>
          <p:cNvSpPr txBox="1">
            <a:spLocks noGrp="1"/>
          </p:cNvSpPr>
          <p:nvPr>
            <p:ph type="body" idx="3"/>
          </p:nvPr>
        </p:nvSpPr>
        <p:spPr>
          <a:xfrm>
            <a:off x="4910816" y="1972715"/>
            <a:ext cx="3771600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accent3"/>
              </a:buClr>
              <a:buSzPts val="1620"/>
              <a:buNone/>
              <a:defRPr sz="1800">
                <a:solidFill>
                  <a:schemeClr val="dk2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40"/>
              <a:buNone/>
              <a:defRPr sz="1600">
                <a:solidFill>
                  <a:schemeClr val="dk2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60"/>
              <a:buNone/>
              <a:defRPr sz="1400">
                <a:solidFill>
                  <a:schemeClr val="dk2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buSzPts val="1080"/>
              <a:buNone/>
              <a:defRPr sz="1200">
                <a:solidFill>
                  <a:schemeClr val="dk2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buSzPts val="1080"/>
              <a:buNone/>
              <a:defRPr sz="12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310" name="Google Shape;310;p44"/>
          <p:cNvCxnSpPr/>
          <p:nvPr/>
        </p:nvCxnSpPr>
        <p:spPr>
          <a:xfrm>
            <a:off x="4910816" y="2598935"/>
            <a:ext cx="3784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11" name="Google Shape;311;p44"/>
          <p:cNvSpPr txBox="1">
            <a:spLocks noGrp="1"/>
          </p:cNvSpPr>
          <p:nvPr>
            <p:ph type="body" idx="4"/>
          </p:nvPr>
        </p:nvSpPr>
        <p:spPr>
          <a:xfrm>
            <a:off x="4910816" y="2671456"/>
            <a:ext cx="3771600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accent3"/>
              </a:buClr>
              <a:buSzPts val="1620"/>
              <a:buNone/>
              <a:defRPr sz="1800">
                <a:solidFill>
                  <a:schemeClr val="dk2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40"/>
              <a:buNone/>
              <a:defRPr sz="1600">
                <a:solidFill>
                  <a:schemeClr val="dk2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60"/>
              <a:buNone/>
              <a:defRPr sz="1400">
                <a:solidFill>
                  <a:schemeClr val="dk2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buSzPts val="1080"/>
              <a:buNone/>
              <a:defRPr sz="1200">
                <a:solidFill>
                  <a:schemeClr val="dk2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buSzPts val="1080"/>
              <a:buNone/>
              <a:defRPr sz="12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312" name="Google Shape;312;p44"/>
          <p:cNvCxnSpPr/>
          <p:nvPr/>
        </p:nvCxnSpPr>
        <p:spPr>
          <a:xfrm>
            <a:off x="4910816" y="3296029"/>
            <a:ext cx="3784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13" name="Google Shape;313;p44"/>
          <p:cNvSpPr txBox="1">
            <a:spLocks noGrp="1"/>
          </p:cNvSpPr>
          <p:nvPr>
            <p:ph type="body" idx="5"/>
          </p:nvPr>
        </p:nvSpPr>
        <p:spPr>
          <a:xfrm>
            <a:off x="4910816" y="3370197"/>
            <a:ext cx="3771600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accent3"/>
              </a:buClr>
              <a:buSzPts val="1620"/>
              <a:buNone/>
              <a:defRPr sz="1800">
                <a:solidFill>
                  <a:schemeClr val="dk2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40"/>
              <a:buNone/>
              <a:defRPr sz="1600">
                <a:solidFill>
                  <a:schemeClr val="dk2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60"/>
              <a:buNone/>
              <a:defRPr sz="1400">
                <a:solidFill>
                  <a:schemeClr val="dk2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buSzPts val="1080"/>
              <a:buNone/>
              <a:defRPr sz="1200">
                <a:solidFill>
                  <a:schemeClr val="dk2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buSzPts val="1080"/>
              <a:buNone/>
              <a:defRPr sz="12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314" name="Google Shape;314;p44"/>
          <p:cNvCxnSpPr/>
          <p:nvPr/>
        </p:nvCxnSpPr>
        <p:spPr>
          <a:xfrm>
            <a:off x="4910816" y="3993123"/>
            <a:ext cx="3784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15" name="Google Shape;315;p44"/>
          <p:cNvSpPr txBox="1">
            <a:spLocks noGrp="1"/>
          </p:cNvSpPr>
          <p:nvPr>
            <p:ph type="body" idx="6"/>
          </p:nvPr>
        </p:nvSpPr>
        <p:spPr>
          <a:xfrm>
            <a:off x="4923692" y="4068936"/>
            <a:ext cx="3771600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accent3"/>
              </a:buClr>
              <a:buSzPts val="1620"/>
              <a:buNone/>
              <a:defRPr sz="1800">
                <a:solidFill>
                  <a:schemeClr val="dk2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40"/>
              <a:buNone/>
              <a:defRPr sz="1600">
                <a:solidFill>
                  <a:schemeClr val="dk2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60"/>
              <a:buNone/>
              <a:defRPr sz="1400">
                <a:solidFill>
                  <a:schemeClr val="dk2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buSzPts val="1080"/>
              <a:buNone/>
              <a:defRPr sz="1200">
                <a:solidFill>
                  <a:schemeClr val="dk2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buSzPts val="1080"/>
              <a:buNone/>
              <a:defRPr sz="12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16" name="Google Shape;316;p44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5815200" cy="5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317" name="Google Shape;317;p44"/>
          <p:cNvCxnSpPr/>
          <p:nvPr/>
        </p:nvCxnSpPr>
        <p:spPr>
          <a:xfrm>
            <a:off x="4910816" y="1204746"/>
            <a:ext cx="3784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18" name="Google Shape;318;p44"/>
          <p:cNvSpPr>
            <a:spLocks noGrp="1"/>
          </p:cNvSpPr>
          <p:nvPr>
            <p:ph type="pic" idx="7"/>
          </p:nvPr>
        </p:nvSpPr>
        <p:spPr>
          <a:xfrm>
            <a:off x="6400800" y="349467"/>
            <a:ext cx="2285700" cy="56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350"/>
              <a:buFont typeface="Noto Sans Symbols"/>
              <a:buChar char="▪"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15"/>
              <a:buFont typeface="Noto Sans Symbols"/>
              <a:buChar char="▪"/>
              <a:defRPr sz="13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45"/>
              <a:buFont typeface="Noto Sans Symbols"/>
              <a:buChar char="▪"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810"/>
              <a:buFont typeface="Noto Sans Symbols"/>
              <a:buChar char="▪"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2"/>
              </a:buClr>
              <a:buSzPts val="1080"/>
              <a:buFont typeface="Arial"/>
              <a:buAutoNum type="alphaLcPeriod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dk2"/>
              </a:buClr>
              <a:buSzPts val="945"/>
              <a:buFont typeface="Arial"/>
              <a:buAutoNum type="romanLcPeriod"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Arial"/>
              <a:buAutoNum type="alphaUcPeriod"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9" name="Google Shape;319;p44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+ Photo">
  <p:cSld name="Title and Content + Photo"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45"/>
          <p:cNvSpPr/>
          <p:nvPr/>
        </p:nvSpPr>
        <p:spPr>
          <a:xfrm>
            <a:off x="4993522" y="-1"/>
            <a:ext cx="1389000" cy="5143500"/>
          </a:xfrm>
          <a:prstGeom prst="rect">
            <a:avLst/>
          </a:prstGeom>
          <a:gradFill>
            <a:gsLst>
              <a:gs pos="0">
                <a:schemeClr val="lt1"/>
              </a:gs>
              <a:gs pos="26000">
                <a:schemeClr val="lt1"/>
              </a:gs>
              <a:gs pos="76000">
                <a:srgbClr val="FFFFFF"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lin ang="18000042" scaled="0"/>
          </a:gra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Google Shape;322;p45"/>
          <p:cNvSpPr txBox="1">
            <a:spLocks noGrp="1"/>
          </p:cNvSpPr>
          <p:nvPr>
            <p:ph type="body" idx="1"/>
          </p:nvPr>
        </p:nvSpPr>
        <p:spPr>
          <a:xfrm>
            <a:off x="461632" y="1021036"/>
            <a:ext cx="4680600" cy="36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147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620"/>
              <a:buChar char="▪"/>
              <a:defRPr sz="1800">
                <a:solidFill>
                  <a:schemeClr val="dk2"/>
                </a:solidFill>
              </a:defRPr>
            </a:lvl1pPr>
            <a:lvl2pPr marL="914400" lvl="1" indent="-32004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40"/>
              <a:buChar char="▪"/>
              <a:defRPr sz="1600">
                <a:solidFill>
                  <a:schemeClr val="dk2"/>
                </a:solidFill>
              </a:defRPr>
            </a:lvl2pPr>
            <a:lvl3pPr marL="1371600" lvl="2" indent="-30861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3pPr>
            <a:lvl4pPr marL="1828800" lvl="3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4pPr>
            <a:lvl5pPr marL="2286000" lvl="4" indent="-29717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323" name="Google Shape;323;p45"/>
          <p:cNvCxnSpPr/>
          <p:nvPr/>
        </p:nvCxnSpPr>
        <p:spPr>
          <a:xfrm>
            <a:off x="457200" y="676046"/>
            <a:ext cx="48216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4" name="Google Shape;324;p45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4825200" cy="5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5" name="Google Shape;325;p45"/>
          <p:cNvSpPr>
            <a:spLocks noGrp="1"/>
          </p:cNvSpPr>
          <p:nvPr>
            <p:ph type="pic" idx="2"/>
          </p:nvPr>
        </p:nvSpPr>
        <p:spPr>
          <a:xfrm>
            <a:off x="5494085" y="0"/>
            <a:ext cx="3657600" cy="51546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350"/>
              <a:buFont typeface="Noto Sans Symbols"/>
              <a:buChar char="▪"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15"/>
              <a:buFont typeface="Noto Sans Symbols"/>
              <a:buChar char="▪"/>
              <a:defRPr sz="13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45"/>
              <a:buFont typeface="Noto Sans Symbols"/>
              <a:buChar char="▪"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810"/>
              <a:buFont typeface="Noto Sans Symbols"/>
              <a:buChar char="▪"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2"/>
              </a:buClr>
              <a:buSzPts val="1080"/>
              <a:buFont typeface="Arial"/>
              <a:buAutoNum type="alphaLcPeriod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dk2"/>
              </a:buClr>
              <a:buSzPts val="945"/>
              <a:buFont typeface="Arial"/>
              <a:buAutoNum type="romanLcPeriod"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Arial"/>
              <a:buAutoNum type="alphaUcPeriod"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6" name="Google Shape;326;p45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creenshot">
  <p:cSld name="Screenshot"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46"/>
          <p:cNvSpPr/>
          <p:nvPr/>
        </p:nvSpPr>
        <p:spPr>
          <a:xfrm>
            <a:off x="4993522" y="-1"/>
            <a:ext cx="1389000" cy="5143500"/>
          </a:xfrm>
          <a:prstGeom prst="rect">
            <a:avLst/>
          </a:prstGeom>
          <a:gradFill>
            <a:gsLst>
              <a:gs pos="0">
                <a:schemeClr val="lt1"/>
              </a:gs>
              <a:gs pos="26000">
                <a:schemeClr val="lt1"/>
              </a:gs>
              <a:gs pos="76000">
                <a:srgbClr val="FFFFFF"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lin ang="18000042" scaled="0"/>
          </a:gra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Google Shape;329;p46"/>
          <p:cNvSpPr txBox="1">
            <a:spLocks noGrp="1"/>
          </p:cNvSpPr>
          <p:nvPr>
            <p:ph type="body" idx="1"/>
          </p:nvPr>
        </p:nvSpPr>
        <p:spPr>
          <a:xfrm>
            <a:off x="461632" y="1021036"/>
            <a:ext cx="3653100" cy="36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147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620"/>
              <a:buChar char="▪"/>
              <a:defRPr sz="1800">
                <a:solidFill>
                  <a:schemeClr val="dk2"/>
                </a:solidFill>
              </a:defRPr>
            </a:lvl1pPr>
            <a:lvl2pPr marL="914400" lvl="1" indent="-32004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40"/>
              <a:buChar char="▪"/>
              <a:defRPr sz="1600">
                <a:solidFill>
                  <a:schemeClr val="dk2"/>
                </a:solidFill>
              </a:defRPr>
            </a:lvl2pPr>
            <a:lvl3pPr marL="1371600" lvl="2" indent="-30861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3pPr>
            <a:lvl4pPr marL="1828800" lvl="3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4pPr>
            <a:lvl5pPr marL="2286000" lvl="4" indent="-29717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330" name="Google Shape;330;p46"/>
          <p:cNvCxnSpPr/>
          <p:nvPr/>
        </p:nvCxnSpPr>
        <p:spPr>
          <a:xfrm>
            <a:off x="457200" y="676046"/>
            <a:ext cx="82296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31" name="Google Shape;331;p46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4825200" cy="5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2" name="Google Shape;332;p46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3" name="Google Shape;333;p4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149222" y="957176"/>
            <a:ext cx="4720117" cy="3870216"/>
          </a:xfrm>
          <a:prstGeom prst="rect">
            <a:avLst/>
          </a:prstGeom>
          <a:noFill/>
          <a:ln>
            <a:noFill/>
          </a:ln>
        </p:spPr>
      </p:pic>
      <p:sp>
        <p:nvSpPr>
          <p:cNvPr id="334" name="Google Shape;334;p46"/>
          <p:cNvSpPr>
            <a:spLocks noGrp="1"/>
          </p:cNvSpPr>
          <p:nvPr>
            <p:ph type="pic" idx="2"/>
          </p:nvPr>
        </p:nvSpPr>
        <p:spPr>
          <a:xfrm>
            <a:off x="4516423" y="1206374"/>
            <a:ext cx="4023600" cy="21951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350"/>
              <a:buFont typeface="Noto Sans Symbols"/>
              <a:buChar char="▪"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15"/>
              <a:buFont typeface="Noto Sans Symbols"/>
              <a:buChar char="▪"/>
              <a:defRPr sz="13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45"/>
              <a:buFont typeface="Noto Sans Symbols"/>
              <a:buChar char="▪"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810"/>
              <a:buFont typeface="Noto Sans Symbols"/>
              <a:buChar char="▪"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2"/>
              </a:buClr>
              <a:buSzPts val="1080"/>
              <a:buFont typeface="Arial"/>
              <a:buAutoNum type="alphaLcPeriod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dk2"/>
              </a:buClr>
              <a:buSzPts val="945"/>
              <a:buFont typeface="Arial"/>
              <a:buAutoNum type="romanLcPeriod"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Arial"/>
              <a:buAutoNum type="alphaUcPeriod"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47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hank you">
  <p:cSld name="Thank you"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48"/>
          <p:cNvSpPr txBox="1"/>
          <p:nvPr/>
        </p:nvSpPr>
        <p:spPr>
          <a:xfrm>
            <a:off x="455613" y="2293818"/>
            <a:ext cx="30297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Thank you</a:t>
            </a:r>
            <a:endParaRPr/>
          </a:p>
        </p:txBody>
      </p:sp>
      <p:sp>
        <p:nvSpPr>
          <p:cNvPr id="339" name="Google Shape;339;p48"/>
          <p:cNvSpPr/>
          <p:nvPr/>
        </p:nvSpPr>
        <p:spPr>
          <a:xfrm>
            <a:off x="8386494" y="-10876"/>
            <a:ext cx="759300" cy="758700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1"/>
              <a:buFont typeface="Arial"/>
              <a:buNone/>
            </a:pPr>
            <a:endParaRPr sz="135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48"/>
          <p:cNvSpPr txBox="1">
            <a:spLocks noGrp="1"/>
          </p:cNvSpPr>
          <p:nvPr>
            <p:ph type="body" idx="1"/>
          </p:nvPr>
        </p:nvSpPr>
        <p:spPr>
          <a:xfrm>
            <a:off x="455612" y="3413381"/>
            <a:ext cx="59349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341" name="Google Shape;341;p48"/>
          <p:cNvSpPr txBox="1">
            <a:spLocks noGrp="1"/>
          </p:cNvSpPr>
          <p:nvPr>
            <p:ph type="body" idx="2"/>
          </p:nvPr>
        </p:nvSpPr>
        <p:spPr>
          <a:xfrm>
            <a:off x="455612" y="3693755"/>
            <a:ext cx="59349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342" name="Google Shape;342;p48"/>
          <p:cNvSpPr txBox="1">
            <a:spLocks noGrp="1"/>
          </p:cNvSpPr>
          <p:nvPr>
            <p:ph type="body" idx="3"/>
          </p:nvPr>
        </p:nvSpPr>
        <p:spPr>
          <a:xfrm>
            <a:off x="466461" y="4177599"/>
            <a:ext cx="59349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pic>
        <p:nvPicPr>
          <p:cNvPr id="343" name="Google Shape;343;p4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5613" y="414211"/>
            <a:ext cx="1086839" cy="3433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O NOT USE">
  <p:cSld name="DO NOT USE"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4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8981D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01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49"/>
          <p:cNvSpPr txBox="1"/>
          <p:nvPr/>
        </p:nvSpPr>
        <p:spPr>
          <a:xfrm>
            <a:off x="454913" y="541423"/>
            <a:ext cx="8159400" cy="36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 NOT USE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ALL LAYOUTS PAST THIS </a:t>
            </a:r>
            <a:br>
              <a:rPr lang="en" sz="4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4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ARE NOT PART OF THIS TEMPLATE</a:t>
            </a:r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 1">
  <p:cSld name="Title Only_1"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50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Google Shape;349;p50"/>
          <p:cNvSpPr/>
          <p:nvPr/>
        </p:nvSpPr>
        <p:spPr>
          <a:xfrm rot="-5400000" flipH="1">
            <a:off x="4920678" y="920528"/>
            <a:ext cx="365760" cy="8080883"/>
          </a:xfrm>
          <a:custGeom>
            <a:avLst/>
            <a:gdLst/>
            <a:ahLst/>
            <a:cxnLst/>
            <a:rect l="l" t="t" r="r" b="b"/>
            <a:pathLst>
              <a:path w="365760" h="8080883" extrusionOk="0">
                <a:moveTo>
                  <a:pt x="16" y="0"/>
                </a:moveTo>
                <a:cubicBezTo>
                  <a:pt x="11" y="2688336"/>
                  <a:pt x="5" y="5392547"/>
                  <a:pt x="0" y="8080883"/>
                </a:cubicBezTo>
                <a:lnTo>
                  <a:pt x="365760" y="8080883"/>
                </a:lnTo>
                <a:lnTo>
                  <a:pt x="365760" y="416433"/>
                </a:lnTo>
                <a:lnTo>
                  <a:pt x="16" y="0"/>
                </a:lnTo>
                <a:close/>
              </a:path>
            </a:pathLst>
          </a:custGeom>
          <a:solidFill>
            <a:srgbClr val="FF9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" name="Google Shape;350;p50"/>
          <p:cNvSpPr txBox="1"/>
          <p:nvPr/>
        </p:nvSpPr>
        <p:spPr>
          <a:xfrm>
            <a:off x="6807657" y="4886368"/>
            <a:ext cx="1886700" cy="1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AND PROPRIETARY  |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1" name="Google Shape;351;p50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2" name="Google Shape;352;p50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8771" y="4806951"/>
            <a:ext cx="812450" cy="2681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 Line Title_Content 1">
  <p:cSld name="2 Line Title_Content_1"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51"/>
          <p:cNvSpPr/>
          <p:nvPr/>
        </p:nvSpPr>
        <p:spPr>
          <a:xfrm rot="-5400000">
            <a:off x="6166511" y="2166164"/>
            <a:ext cx="3285000" cy="2669700"/>
          </a:xfrm>
          <a:prstGeom prst="rtTriangle">
            <a:avLst/>
          </a:prstGeom>
          <a:solidFill>
            <a:srgbClr val="0072CE">
              <a:alpha val="431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" name="Google Shape;355;p51"/>
          <p:cNvSpPr/>
          <p:nvPr/>
        </p:nvSpPr>
        <p:spPr>
          <a:xfrm rot="10800000">
            <a:off x="5650184" y="199"/>
            <a:ext cx="3493800" cy="3478200"/>
          </a:xfrm>
          <a:prstGeom prst="rtTriangle">
            <a:avLst/>
          </a:prstGeom>
          <a:solidFill>
            <a:srgbClr val="6CACE4">
              <a:alpha val="588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" name="Google Shape;356;p51"/>
          <p:cNvSpPr/>
          <p:nvPr/>
        </p:nvSpPr>
        <p:spPr>
          <a:xfrm rot="-5400000" flipH="1">
            <a:off x="4920678" y="920528"/>
            <a:ext cx="365760" cy="8080883"/>
          </a:xfrm>
          <a:custGeom>
            <a:avLst/>
            <a:gdLst/>
            <a:ahLst/>
            <a:cxnLst/>
            <a:rect l="l" t="t" r="r" b="b"/>
            <a:pathLst>
              <a:path w="365760" h="8080883" extrusionOk="0">
                <a:moveTo>
                  <a:pt x="16" y="0"/>
                </a:moveTo>
                <a:cubicBezTo>
                  <a:pt x="11" y="2688336"/>
                  <a:pt x="5" y="5392547"/>
                  <a:pt x="0" y="8080883"/>
                </a:cubicBezTo>
                <a:lnTo>
                  <a:pt x="365760" y="8080883"/>
                </a:lnTo>
                <a:lnTo>
                  <a:pt x="365760" y="416433"/>
                </a:lnTo>
                <a:lnTo>
                  <a:pt x="16" y="0"/>
                </a:lnTo>
                <a:close/>
              </a:path>
            </a:pathLst>
          </a:custGeom>
          <a:solidFill>
            <a:srgbClr val="FF9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" name="Google Shape;357;p51"/>
          <p:cNvSpPr txBox="1"/>
          <p:nvPr/>
        </p:nvSpPr>
        <p:spPr>
          <a:xfrm>
            <a:off x="6807657" y="4886368"/>
            <a:ext cx="1886700" cy="1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en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AND PROPRIETARY  |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" name="Google Shape;358;p51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9" name="Google Shape;359;p51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8771" y="4806951"/>
            <a:ext cx="812450" cy="268108"/>
          </a:xfrm>
          <a:prstGeom prst="rect">
            <a:avLst/>
          </a:prstGeom>
          <a:noFill/>
          <a:ln>
            <a:noFill/>
          </a:ln>
        </p:spPr>
      </p:pic>
      <p:sp>
        <p:nvSpPr>
          <p:cNvPr id="360" name="Google Shape;360;p51"/>
          <p:cNvSpPr txBox="1">
            <a:spLocks noGrp="1"/>
          </p:cNvSpPr>
          <p:nvPr>
            <p:ph type="title"/>
          </p:nvPr>
        </p:nvSpPr>
        <p:spPr>
          <a:xfrm>
            <a:off x="493775" y="175763"/>
            <a:ext cx="84150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/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1" name="Google Shape;361;p51"/>
          <p:cNvSpPr txBox="1">
            <a:spLocks noGrp="1"/>
          </p:cNvSpPr>
          <p:nvPr>
            <p:ph type="body" idx="1"/>
          </p:nvPr>
        </p:nvSpPr>
        <p:spPr>
          <a:xfrm>
            <a:off x="493775" y="734796"/>
            <a:ext cx="8415000" cy="386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/>
          <p:nvPr/>
        </p:nvSpPr>
        <p:spPr>
          <a:xfrm>
            <a:off x="4993522" y="-1"/>
            <a:ext cx="1389000" cy="5143500"/>
          </a:xfrm>
          <a:prstGeom prst="rect">
            <a:avLst/>
          </a:prstGeom>
          <a:gradFill>
            <a:gsLst>
              <a:gs pos="0">
                <a:schemeClr val="lt1"/>
              </a:gs>
              <a:gs pos="26000">
                <a:schemeClr val="lt1"/>
              </a:gs>
              <a:gs pos="76000">
                <a:srgbClr val="FFFFFF"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lin ang="18000042" scaled="0"/>
          </a:gra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8" name="Google Shape;38;p6"/>
          <p:cNvCxnSpPr/>
          <p:nvPr/>
        </p:nvCxnSpPr>
        <p:spPr>
          <a:xfrm>
            <a:off x="457200" y="676046"/>
            <a:ext cx="82311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 b="0" i="0" u="none" strike="noStrike" cap="none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 b="0" i="0" u="none" strike="noStrike" cap="none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Line Title_Subhead_Content_Angles">
  <p:cSld name="2 Line Title_Subhead_Content_Angles"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52"/>
          <p:cNvSpPr txBox="1">
            <a:spLocks noGrp="1"/>
          </p:cNvSpPr>
          <p:nvPr>
            <p:ph type="body" idx="1"/>
          </p:nvPr>
        </p:nvSpPr>
        <p:spPr>
          <a:xfrm>
            <a:off x="493713" y="1368749"/>
            <a:ext cx="8156700" cy="30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364" name="Google Shape;364;p52"/>
          <p:cNvSpPr txBox="1">
            <a:spLocks noGrp="1"/>
          </p:cNvSpPr>
          <p:nvPr>
            <p:ph type="title"/>
          </p:nvPr>
        </p:nvSpPr>
        <p:spPr>
          <a:xfrm>
            <a:off x="493776" y="146367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5" name="Google Shape;365;p52"/>
          <p:cNvSpPr txBox="1">
            <a:spLocks noGrp="1"/>
          </p:cNvSpPr>
          <p:nvPr>
            <p:ph type="body" idx="2"/>
          </p:nvPr>
        </p:nvSpPr>
        <p:spPr>
          <a:xfrm>
            <a:off x="493713" y="510444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>
                <a:solidFill>
                  <a:schemeClr val="accent2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366" name="Google Shape;366;p52"/>
          <p:cNvSpPr txBox="1">
            <a:spLocks noGrp="1"/>
          </p:cNvSpPr>
          <p:nvPr>
            <p:ph type="body" idx="3"/>
          </p:nvPr>
        </p:nvSpPr>
        <p:spPr>
          <a:xfrm>
            <a:off x="493775" y="1048418"/>
            <a:ext cx="8156400" cy="3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 b="1">
                <a:solidFill>
                  <a:schemeClr val="accent3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None/>
              <a:defRPr sz="1350" b="1"/>
            </a:lvl3pPr>
            <a:lvl4pPr marL="182880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53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9" name="Google Shape;369;p53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370" name="Google Shape;370;p5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371" name="Google Shape;371;p5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372" name="Google Shape;372;p5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 sz="1100"/>
            </a:lvl1pPr>
            <a:lvl2pPr marL="0" lvl="1" indent="0" algn="r" rtl="0">
              <a:spcBef>
                <a:spcPts val="0"/>
              </a:spcBef>
              <a:buNone/>
              <a:defRPr sz="1100"/>
            </a:lvl2pPr>
            <a:lvl3pPr marL="0" lvl="2" indent="0" algn="r" rtl="0">
              <a:spcBef>
                <a:spcPts val="0"/>
              </a:spcBef>
              <a:buNone/>
              <a:defRPr sz="1100"/>
            </a:lvl3pPr>
            <a:lvl4pPr marL="0" lvl="3" indent="0" algn="r" rtl="0">
              <a:spcBef>
                <a:spcPts val="0"/>
              </a:spcBef>
              <a:buNone/>
              <a:defRPr sz="1100"/>
            </a:lvl4pPr>
            <a:lvl5pPr marL="0" lvl="4" indent="0" algn="r" rtl="0">
              <a:spcBef>
                <a:spcPts val="0"/>
              </a:spcBef>
              <a:buNone/>
              <a:defRPr sz="1100"/>
            </a:lvl5pPr>
            <a:lvl6pPr marL="0" lvl="5" indent="0" algn="r" rtl="0">
              <a:spcBef>
                <a:spcPts val="0"/>
              </a:spcBef>
              <a:buNone/>
              <a:defRPr sz="1100"/>
            </a:lvl6pPr>
            <a:lvl7pPr marL="0" lvl="6" indent="0" algn="r" rtl="0">
              <a:spcBef>
                <a:spcPts val="0"/>
              </a:spcBef>
              <a:buNone/>
              <a:defRPr sz="1100"/>
            </a:lvl7pPr>
            <a:lvl8pPr marL="0" lvl="7" indent="0" algn="r" rtl="0">
              <a:spcBef>
                <a:spcPts val="0"/>
              </a:spcBef>
              <a:buNone/>
              <a:defRPr sz="1100"/>
            </a:lvl8pPr>
            <a:lvl9pPr marL="0" lvl="8" indent="0" algn="r" rtl="0">
              <a:spcBef>
                <a:spcPts val="0"/>
              </a:spcBef>
              <a:buNone/>
              <a:defRPr sz="11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-Content">
  <p:cSld name="Title-Content"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54"/>
          <p:cNvSpPr txBox="1">
            <a:spLocks noGrp="1"/>
          </p:cNvSpPr>
          <p:nvPr>
            <p:ph type="body" idx="1"/>
          </p:nvPr>
        </p:nvSpPr>
        <p:spPr>
          <a:xfrm>
            <a:off x="304800" y="1047750"/>
            <a:ext cx="8534400" cy="14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5760" algn="l" rtl="0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Clr>
                <a:srgbClr val="969696"/>
              </a:buClr>
              <a:buSzPts val="216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330200" algn="l" rtl="0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Clr>
                <a:srgbClr val="969696"/>
              </a:buClr>
              <a:buSzPts val="1600"/>
              <a:buFont typeface="Avenir"/>
              <a:buChar char="–"/>
              <a:defRPr sz="16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317500" algn="l" rtl="0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rgbClr val="969696"/>
              </a:buClr>
              <a:buSzPts val="1400"/>
              <a:buFont typeface="Avenir"/>
              <a:buChar char="•"/>
              <a:defRPr sz="14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317500" algn="l" rtl="0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rgbClr val="969696"/>
              </a:buClr>
              <a:buSzPts val="1400"/>
              <a:buFont typeface="Avenir"/>
              <a:buChar char="–"/>
              <a:defRPr sz="14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317500" algn="l" rtl="0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rgbClr val="969696"/>
              </a:buClr>
              <a:buSzPts val="1400"/>
              <a:buFont typeface="Avenir"/>
              <a:buChar char="»"/>
              <a:defRPr sz="14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4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4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5" name="Google Shape;375;p54"/>
          <p:cNvSpPr txBox="1">
            <a:spLocks noGrp="1"/>
          </p:cNvSpPr>
          <p:nvPr>
            <p:ph type="title"/>
          </p:nvPr>
        </p:nvSpPr>
        <p:spPr>
          <a:xfrm>
            <a:off x="313873" y="364618"/>
            <a:ext cx="8534400" cy="5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800" b="0" i="0" u="none" strike="noStrike" cap="none">
                <a:solidFill>
                  <a:schemeClr val="accen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6" name="Google Shape;376;p54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>
                <a:latin typeface="Avenir"/>
                <a:ea typeface="Avenir"/>
                <a:cs typeface="Avenir"/>
                <a:sym typeface="Avenir"/>
              </a:defRPr>
            </a:lvl1pPr>
            <a:lvl2pPr lvl="1" rtl="0">
              <a:buNone/>
              <a:defRPr>
                <a:latin typeface="Avenir"/>
                <a:ea typeface="Avenir"/>
                <a:cs typeface="Avenir"/>
                <a:sym typeface="Avenir"/>
              </a:defRPr>
            </a:lvl2pPr>
            <a:lvl3pPr lvl="2" rtl="0">
              <a:buNone/>
              <a:defRPr>
                <a:latin typeface="Avenir"/>
                <a:ea typeface="Avenir"/>
                <a:cs typeface="Avenir"/>
                <a:sym typeface="Avenir"/>
              </a:defRPr>
            </a:lvl3pPr>
            <a:lvl4pPr lvl="3" rtl="0">
              <a:buNone/>
              <a:defRPr>
                <a:latin typeface="Avenir"/>
                <a:ea typeface="Avenir"/>
                <a:cs typeface="Avenir"/>
                <a:sym typeface="Avenir"/>
              </a:defRPr>
            </a:lvl4pPr>
            <a:lvl5pPr lvl="4" rtl="0">
              <a:buNone/>
              <a:defRPr>
                <a:latin typeface="Avenir"/>
                <a:ea typeface="Avenir"/>
                <a:cs typeface="Avenir"/>
                <a:sym typeface="Avenir"/>
              </a:defRPr>
            </a:lvl5pPr>
            <a:lvl6pPr lvl="5" rtl="0">
              <a:buNone/>
              <a:defRPr>
                <a:latin typeface="Avenir"/>
                <a:ea typeface="Avenir"/>
                <a:cs typeface="Avenir"/>
                <a:sym typeface="Avenir"/>
              </a:defRPr>
            </a:lvl6pPr>
            <a:lvl7pPr lvl="6" rtl="0">
              <a:buNone/>
              <a:defRPr>
                <a:latin typeface="Avenir"/>
                <a:ea typeface="Avenir"/>
                <a:cs typeface="Avenir"/>
                <a:sym typeface="Avenir"/>
              </a:defRPr>
            </a:lvl7pPr>
            <a:lvl8pPr lvl="7" rtl="0">
              <a:buNone/>
              <a:defRPr>
                <a:latin typeface="Avenir"/>
                <a:ea typeface="Avenir"/>
                <a:cs typeface="Avenir"/>
                <a:sym typeface="Avenir"/>
              </a:defRPr>
            </a:lvl8pPr>
            <a:lvl9pPr lvl="8" rtl="0">
              <a:buNone/>
              <a:defRPr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 Line Title_Comparison">
  <p:cSld name="2 Line Title_Comparison"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55"/>
          <p:cNvSpPr/>
          <p:nvPr/>
        </p:nvSpPr>
        <p:spPr>
          <a:xfrm rot="5400000">
            <a:off x="-7760" y="12231"/>
            <a:ext cx="3493800" cy="3478500"/>
          </a:xfrm>
          <a:prstGeom prst="rtTriangle">
            <a:avLst/>
          </a:prstGeom>
          <a:solidFill>
            <a:srgbClr val="6CACE4">
              <a:alpha val="74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9" name="Google Shape;379;p55"/>
          <p:cNvSpPr/>
          <p:nvPr/>
        </p:nvSpPr>
        <p:spPr>
          <a:xfrm>
            <a:off x="-5442" y="1919264"/>
            <a:ext cx="3232800" cy="3238800"/>
          </a:xfrm>
          <a:prstGeom prst="rtTriangle">
            <a:avLst/>
          </a:prstGeom>
          <a:solidFill>
            <a:srgbClr val="6CACE4">
              <a:alpha val="627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" name="Google Shape;380;p55"/>
          <p:cNvSpPr txBox="1">
            <a:spLocks noGrp="1"/>
          </p:cNvSpPr>
          <p:nvPr>
            <p:ph type="body" idx="1"/>
          </p:nvPr>
        </p:nvSpPr>
        <p:spPr>
          <a:xfrm>
            <a:off x="493713" y="1135601"/>
            <a:ext cx="3903600" cy="32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381" name="Google Shape;381;p55"/>
          <p:cNvSpPr/>
          <p:nvPr/>
        </p:nvSpPr>
        <p:spPr>
          <a:xfrm rot="-5400000" flipH="1">
            <a:off x="4920678" y="920528"/>
            <a:ext cx="365760" cy="8080883"/>
          </a:xfrm>
          <a:custGeom>
            <a:avLst/>
            <a:gdLst/>
            <a:ahLst/>
            <a:cxnLst/>
            <a:rect l="l" t="t" r="r" b="b"/>
            <a:pathLst>
              <a:path w="365760" h="8080883" extrusionOk="0">
                <a:moveTo>
                  <a:pt x="16" y="0"/>
                </a:moveTo>
                <a:cubicBezTo>
                  <a:pt x="11" y="2688336"/>
                  <a:pt x="5" y="5392547"/>
                  <a:pt x="0" y="8080883"/>
                </a:cubicBezTo>
                <a:lnTo>
                  <a:pt x="365760" y="8080883"/>
                </a:lnTo>
                <a:lnTo>
                  <a:pt x="365760" y="416433"/>
                </a:lnTo>
                <a:lnTo>
                  <a:pt x="16" y="0"/>
                </a:lnTo>
                <a:close/>
              </a:path>
            </a:pathLst>
          </a:custGeom>
          <a:solidFill>
            <a:srgbClr val="FF9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2" name="Google Shape;382;p55"/>
          <p:cNvSpPr txBox="1"/>
          <p:nvPr/>
        </p:nvSpPr>
        <p:spPr>
          <a:xfrm>
            <a:off x="6807657" y="4886368"/>
            <a:ext cx="1886700" cy="1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en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AND PROPRIETARY  |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3" name="Google Shape;383;p55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84" name="Google Shape;384;p55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8771" y="4806951"/>
            <a:ext cx="812450" cy="268108"/>
          </a:xfrm>
          <a:prstGeom prst="rect">
            <a:avLst/>
          </a:prstGeom>
          <a:noFill/>
          <a:ln>
            <a:noFill/>
          </a:ln>
        </p:spPr>
      </p:pic>
      <p:sp>
        <p:nvSpPr>
          <p:cNvPr id="385" name="Google Shape;385;p55"/>
          <p:cNvSpPr txBox="1">
            <a:spLocks noGrp="1"/>
          </p:cNvSpPr>
          <p:nvPr>
            <p:ph type="title"/>
          </p:nvPr>
        </p:nvSpPr>
        <p:spPr>
          <a:xfrm>
            <a:off x="493776" y="146367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6" name="Google Shape;386;p55"/>
          <p:cNvSpPr txBox="1">
            <a:spLocks noGrp="1"/>
          </p:cNvSpPr>
          <p:nvPr>
            <p:ph type="body" idx="2"/>
          </p:nvPr>
        </p:nvSpPr>
        <p:spPr>
          <a:xfrm>
            <a:off x="493713" y="510444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>
                <a:solidFill>
                  <a:schemeClr val="accent2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387" name="Google Shape;387;p55"/>
          <p:cNvSpPr txBox="1">
            <a:spLocks noGrp="1"/>
          </p:cNvSpPr>
          <p:nvPr>
            <p:ph type="body" idx="3"/>
          </p:nvPr>
        </p:nvSpPr>
        <p:spPr>
          <a:xfrm>
            <a:off x="4745184" y="1135601"/>
            <a:ext cx="3904200" cy="32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 type="titleOnly">
  <p:cSld name="TITLE_ONLY"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56"/>
          <p:cNvSpPr txBox="1">
            <a:spLocks noGrp="1"/>
          </p:cNvSpPr>
          <p:nvPr>
            <p:ph type="title"/>
          </p:nvPr>
        </p:nvSpPr>
        <p:spPr>
          <a:xfrm>
            <a:off x="617381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0" name="Google Shape;390;p56"/>
          <p:cNvSpPr txBox="1">
            <a:spLocks noGrp="1"/>
          </p:cNvSpPr>
          <p:nvPr>
            <p:ph type="ftr" idx="11"/>
          </p:nvPr>
        </p:nvSpPr>
        <p:spPr>
          <a:xfrm>
            <a:off x="3457821" y="4774799"/>
            <a:ext cx="2228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7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1" name="Google Shape;391;p56"/>
          <p:cNvSpPr txBox="1">
            <a:spLocks noGrp="1"/>
          </p:cNvSpPr>
          <p:nvPr>
            <p:ph type="sldNum" idx="12"/>
          </p:nvPr>
        </p:nvSpPr>
        <p:spPr>
          <a:xfrm>
            <a:off x="617382" y="4774799"/>
            <a:ext cx="29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l" rtl="0">
              <a:spcBef>
                <a:spcPts val="0"/>
              </a:spcBef>
              <a:buNone/>
              <a:defRPr sz="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 rtl="0">
              <a:spcBef>
                <a:spcPts val="0"/>
              </a:spcBef>
              <a:buNone/>
              <a:defRPr sz="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 rtl="0">
              <a:spcBef>
                <a:spcPts val="0"/>
              </a:spcBef>
              <a:buNone/>
              <a:defRPr sz="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 rtl="0">
              <a:spcBef>
                <a:spcPts val="0"/>
              </a:spcBef>
              <a:buNone/>
              <a:defRPr sz="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 rtl="0">
              <a:spcBef>
                <a:spcPts val="0"/>
              </a:spcBef>
              <a:buNone/>
              <a:defRPr sz="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 rtl="0">
              <a:spcBef>
                <a:spcPts val="0"/>
              </a:spcBef>
              <a:buNone/>
              <a:defRPr sz="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 rtl="0">
              <a:spcBef>
                <a:spcPts val="0"/>
              </a:spcBef>
              <a:buNone/>
              <a:defRPr sz="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 rtl="0">
              <a:spcBef>
                <a:spcPts val="0"/>
              </a:spcBef>
              <a:buNone/>
              <a:defRPr sz="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 rtl="0">
              <a:spcBef>
                <a:spcPts val="0"/>
              </a:spcBef>
              <a:buNone/>
              <a:defRPr sz="7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 Line Title_Content">
  <p:cSld name="2 Line Title_Content_2"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57"/>
          <p:cNvSpPr/>
          <p:nvPr/>
        </p:nvSpPr>
        <p:spPr>
          <a:xfrm rot="-5400000" flipH="1">
            <a:off x="4920678" y="920528"/>
            <a:ext cx="365760" cy="8080883"/>
          </a:xfrm>
          <a:custGeom>
            <a:avLst/>
            <a:gdLst/>
            <a:ahLst/>
            <a:cxnLst/>
            <a:rect l="l" t="t" r="r" b="b"/>
            <a:pathLst>
              <a:path w="365760" h="8080883" extrusionOk="0">
                <a:moveTo>
                  <a:pt x="16" y="0"/>
                </a:moveTo>
                <a:cubicBezTo>
                  <a:pt x="11" y="2688336"/>
                  <a:pt x="5" y="5392547"/>
                  <a:pt x="0" y="8080883"/>
                </a:cubicBezTo>
                <a:lnTo>
                  <a:pt x="365760" y="8080883"/>
                </a:lnTo>
                <a:lnTo>
                  <a:pt x="365760" y="416433"/>
                </a:lnTo>
                <a:lnTo>
                  <a:pt x="16" y="0"/>
                </a:lnTo>
                <a:close/>
              </a:path>
            </a:pathLst>
          </a:custGeom>
          <a:solidFill>
            <a:srgbClr val="FF9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4" name="Google Shape;394;p57"/>
          <p:cNvSpPr txBox="1"/>
          <p:nvPr/>
        </p:nvSpPr>
        <p:spPr>
          <a:xfrm>
            <a:off x="6807657" y="4886368"/>
            <a:ext cx="1886700" cy="1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en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AND PROPRIETARY  |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5" name="Google Shape;395;p57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6" name="Google Shape;396;p57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8771" y="4806951"/>
            <a:ext cx="812450" cy="268108"/>
          </a:xfrm>
          <a:prstGeom prst="rect">
            <a:avLst/>
          </a:prstGeom>
          <a:noFill/>
          <a:ln>
            <a:noFill/>
          </a:ln>
        </p:spPr>
      </p:pic>
      <p:sp>
        <p:nvSpPr>
          <p:cNvPr id="397" name="Google Shape;397;p57"/>
          <p:cNvSpPr txBox="1">
            <a:spLocks noGrp="1"/>
          </p:cNvSpPr>
          <p:nvPr>
            <p:ph type="title"/>
          </p:nvPr>
        </p:nvSpPr>
        <p:spPr>
          <a:xfrm>
            <a:off x="493776" y="146367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8" name="Google Shape;398;p57"/>
          <p:cNvSpPr txBox="1">
            <a:spLocks noGrp="1"/>
          </p:cNvSpPr>
          <p:nvPr>
            <p:ph type="body" idx="1"/>
          </p:nvPr>
        </p:nvSpPr>
        <p:spPr>
          <a:xfrm>
            <a:off x="493713" y="510444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>
                <a:solidFill>
                  <a:schemeClr val="accent2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399" name="Google Shape;399;p57"/>
          <p:cNvSpPr txBox="1">
            <a:spLocks noGrp="1"/>
          </p:cNvSpPr>
          <p:nvPr>
            <p:ph type="body" idx="2"/>
          </p:nvPr>
        </p:nvSpPr>
        <p:spPr>
          <a:xfrm>
            <a:off x="493713" y="1135513"/>
            <a:ext cx="8156700" cy="32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 Line Title_Subtitle_1/2 Page Content">
  <p:cSld name="2 Line Title_Subtitle_1/2 Page Content"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58"/>
          <p:cNvSpPr/>
          <p:nvPr/>
        </p:nvSpPr>
        <p:spPr>
          <a:xfrm rot="5400000">
            <a:off x="-7760" y="12231"/>
            <a:ext cx="3493800" cy="3478500"/>
          </a:xfrm>
          <a:prstGeom prst="rtTriangle">
            <a:avLst/>
          </a:prstGeom>
          <a:solidFill>
            <a:srgbClr val="6CACE4">
              <a:alpha val="74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2" name="Google Shape;402;p58"/>
          <p:cNvSpPr/>
          <p:nvPr/>
        </p:nvSpPr>
        <p:spPr>
          <a:xfrm>
            <a:off x="-5442" y="1919264"/>
            <a:ext cx="3232800" cy="3238800"/>
          </a:xfrm>
          <a:prstGeom prst="rtTriangle">
            <a:avLst/>
          </a:prstGeom>
          <a:solidFill>
            <a:srgbClr val="6CACE4">
              <a:alpha val="627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3" name="Google Shape;403;p58"/>
          <p:cNvSpPr txBox="1">
            <a:spLocks noGrp="1"/>
          </p:cNvSpPr>
          <p:nvPr>
            <p:ph type="body" idx="1"/>
          </p:nvPr>
        </p:nvSpPr>
        <p:spPr>
          <a:xfrm>
            <a:off x="493713" y="1368749"/>
            <a:ext cx="3903600" cy="30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048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00"/>
              <a:buChar char="▪"/>
              <a:defRPr sz="1200"/>
            </a:lvl1pPr>
            <a:lvl2pPr marL="914400" lvl="1" indent="-298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100"/>
              <a:buChar char="▪"/>
              <a:defRPr sz="1100"/>
            </a:lvl2pPr>
            <a:lvl3pPr marL="1371600" lvl="2" indent="-298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100"/>
              <a:buChar char="▪"/>
              <a:defRPr sz="1100"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404" name="Google Shape;404;p58"/>
          <p:cNvSpPr/>
          <p:nvPr/>
        </p:nvSpPr>
        <p:spPr>
          <a:xfrm rot="-5400000" flipH="1">
            <a:off x="4920678" y="920528"/>
            <a:ext cx="365760" cy="8080883"/>
          </a:xfrm>
          <a:custGeom>
            <a:avLst/>
            <a:gdLst/>
            <a:ahLst/>
            <a:cxnLst/>
            <a:rect l="l" t="t" r="r" b="b"/>
            <a:pathLst>
              <a:path w="365760" h="8080883" extrusionOk="0">
                <a:moveTo>
                  <a:pt x="16" y="0"/>
                </a:moveTo>
                <a:cubicBezTo>
                  <a:pt x="11" y="2688336"/>
                  <a:pt x="5" y="5392547"/>
                  <a:pt x="0" y="8080883"/>
                </a:cubicBezTo>
                <a:lnTo>
                  <a:pt x="365760" y="8080883"/>
                </a:lnTo>
                <a:lnTo>
                  <a:pt x="365760" y="416433"/>
                </a:lnTo>
                <a:lnTo>
                  <a:pt x="16" y="0"/>
                </a:lnTo>
                <a:close/>
              </a:path>
            </a:pathLst>
          </a:custGeom>
          <a:solidFill>
            <a:srgbClr val="FF9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Google Shape;405;p58"/>
          <p:cNvSpPr txBox="1"/>
          <p:nvPr/>
        </p:nvSpPr>
        <p:spPr>
          <a:xfrm>
            <a:off x="6807657" y="4886368"/>
            <a:ext cx="1886700" cy="1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en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AND PROPRIETARY  |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6" name="Google Shape;406;p58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7" name="Google Shape;407;p58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8771" y="4806951"/>
            <a:ext cx="812450" cy="268108"/>
          </a:xfrm>
          <a:prstGeom prst="rect">
            <a:avLst/>
          </a:prstGeom>
          <a:noFill/>
          <a:ln>
            <a:noFill/>
          </a:ln>
        </p:spPr>
      </p:pic>
      <p:sp>
        <p:nvSpPr>
          <p:cNvPr id="408" name="Google Shape;408;p58"/>
          <p:cNvSpPr txBox="1">
            <a:spLocks noGrp="1"/>
          </p:cNvSpPr>
          <p:nvPr>
            <p:ph type="title"/>
          </p:nvPr>
        </p:nvSpPr>
        <p:spPr>
          <a:xfrm>
            <a:off x="493776" y="146367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9" name="Google Shape;409;p58"/>
          <p:cNvSpPr txBox="1">
            <a:spLocks noGrp="1"/>
          </p:cNvSpPr>
          <p:nvPr>
            <p:ph type="body" idx="2"/>
          </p:nvPr>
        </p:nvSpPr>
        <p:spPr>
          <a:xfrm>
            <a:off x="493713" y="510444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>
                <a:solidFill>
                  <a:schemeClr val="accent2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410" name="Google Shape;410;p58"/>
          <p:cNvSpPr txBox="1">
            <a:spLocks noGrp="1"/>
          </p:cNvSpPr>
          <p:nvPr>
            <p:ph type="body" idx="3"/>
          </p:nvPr>
        </p:nvSpPr>
        <p:spPr>
          <a:xfrm>
            <a:off x="493775" y="1048418"/>
            <a:ext cx="3903600" cy="3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 b="1">
                <a:solidFill>
                  <a:schemeClr val="accent3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None/>
              <a:defRPr sz="1350" b="1"/>
            </a:lvl3pPr>
            <a:lvl4pPr marL="182880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Line Title_Content_Right Angles 1 2">
  <p:cSld name="2 Line Title_Content_Right Angles_1_3"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59"/>
          <p:cNvSpPr txBox="1">
            <a:spLocks noGrp="1"/>
          </p:cNvSpPr>
          <p:nvPr>
            <p:ph type="title"/>
          </p:nvPr>
        </p:nvSpPr>
        <p:spPr>
          <a:xfrm>
            <a:off x="493776" y="450468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3" name="Google Shape;413;p59"/>
          <p:cNvSpPr txBox="1">
            <a:spLocks noGrp="1"/>
          </p:cNvSpPr>
          <p:nvPr>
            <p:ph type="body" idx="1"/>
          </p:nvPr>
        </p:nvSpPr>
        <p:spPr>
          <a:xfrm>
            <a:off x="493714" y="1048370"/>
            <a:ext cx="8156400" cy="33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 type="blank">
  <p:cSld name="BLANK"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6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62"/>
          <p:cNvSpPr/>
          <p:nvPr/>
        </p:nvSpPr>
        <p:spPr>
          <a:xfrm>
            <a:off x="4993522" y="-1"/>
            <a:ext cx="1389000" cy="5143500"/>
          </a:xfrm>
          <a:prstGeom prst="rect">
            <a:avLst/>
          </a:prstGeom>
          <a:gradFill>
            <a:gsLst>
              <a:gs pos="0">
                <a:schemeClr val="lt1"/>
              </a:gs>
              <a:gs pos="26000">
                <a:schemeClr val="lt1"/>
              </a:gs>
              <a:gs pos="76000">
                <a:srgbClr val="FFFFFF"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lin ang="18000000" scaled="0"/>
          </a:gra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3" name="Google Shape;423;p62"/>
          <p:cNvSpPr txBox="1">
            <a:spLocks noGrp="1"/>
          </p:cNvSpPr>
          <p:nvPr>
            <p:ph type="body" idx="1"/>
          </p:nvPr>
        </p:nvSpPr>
        <p:spPr>
          <a:xfrm>
            <a:off x="461631" y="1021036"/>
            <a:ext cx="8213400" cy="36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147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620"/>
              <a:buChar char="▪"/>
              <a:defRPr sz="1800">
                <a:solidFill>
                  <a:schemeClr val="dk2"/>
                </a:solidFill>
              </a:defRPr>
            </a:lvl1pPr>
            <a:lvl2pPr marL="914400" lvl="1" indent="-32004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40"/>
              <a:buChar char="▪"/>
              <a:defRPr sz="1600">
                <a:solidFill>
                  <a:schemeClr val="dk2"/>
                </a:solidFill>
              </a:defRPr>
            </a:lvl2pPr>
            <a:lvl3pPr marL="1371600" lvl="2" indent="-30861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3pPr>
            <a:lvl4pPr marL="1828800" lvl="3" indent="-29718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4pPr>
            <a:lvl5pPr marL="2286000" lvl="4" indent="-2971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424" name="Google Shape;424;p62"/>
          <p:cNvCxnSpPr/>
          <p:nvPr/>
        </p:nvCxnSpPr>
        <p:spPr>
          <a:xfrm>
            <a:off x="457200" y="676046"/>
            <a:ext cx="82311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5" name="Google Shape;425;p62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6" name="Google Shape;426;p62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 b="0" i="0" u="none" strike="noStrike" cap="none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 b="0" i="0" u="none" strike="noStrike" cap="none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divider">
  <p:cSld name="Section divid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42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66461" y="518997"/>
            <a:ext cx="758678" cy="239681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7"/>
          <p:cNvSpPr/>
          <p:nvPr/>
        </p:nvSpPr>
        <p:spPr>
          <a:xfrm>
            <a:off x="8386494" y="-10876"/>
            <a:ext cx="759300" cy="758700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1"/>
              <a:buFont typeface="Arial"/>
              <a:buNone/>
            </a:pPr>
            <a:endParaRPr sz="135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7"/>
          <p:cNvSpPr txBox="1">
            <a:spLocks noGrp="1"/>
          </p:cNvSpPr>
          <p:nvPr>
            <p:ph type="title"/>
          </p:nvPr>
        </p:nvSpPr>
        <p:spPr>
          <a:xfrm>
            <a:off x="452785" y="2728688"/>
            <a:ext cx="50337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ver">
  <p:cSld name="Cover"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63"/>
          <p:cNvSpPr txBox="1">
            <a:spLocks noGrp="1"/>
          </p:cNvSpPr>
          <p:nvPr>
            <p:ph type="body" idx="1"/>
          </p:nvPr>
        </p:nvSpPr>
        <p:spPr>
          <a:xfrm>
            <a:off x="455612" y="3722947"/>
            <a:ext cx="59349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146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429" name="Google Shape;429;p63"/>
          <p:cNvSpPr txBox="1">
            <a:spLocks noGrp="1"/>
          </p:cNvSpPr>
          <p:nvPr>
            <p:ph type="body" idx="2"/>
          </p:nvPr>
        </p:nvSpPr>
        <p:spPr>
          <a:xfrm>
            <a:off x="473088" y="4488221"/>
            <a:ext cx="51279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080"/>
              <a:buNone/>
              <a:defRPr sz="1200" b="0" i="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146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pic>
        <p:nvPicPr>
          <p:cNvPr id="430" name="Google Shape;430;p6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5613" y="558481"/>
            <a:ext cx="1095438" cy="346070"/>
          </a:xfrm>
          <a:prstGeom prst="rect">
            <a:avLst/>
          </a:prstGeom>
          <a:noFill/>
          <a:ln>
            <a:noFill/>
          </a:ln>
        </p:spPr>
      </p:pic>
      <p:sp>
        <p:nvSpPr>
          <p:cNvPr id="431" name="Google Shape;431;p63"/>
          <p:cNvSpPr/>
          <p:nvPr/>
        </p:nvSpPr>
        <p:spPr>
          <a:xfrm>
            <a:off x="8229600" y="-10876"/>
            <a:ext cx="916200" cy="915300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1"/>
              <a:buFont typeface="Arial"/>
              <a:buNone/>
            </a:pPr>
            <a:endParaRPr sz="1351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2" name="Google Shape;432;p63"/>
          <p:cNvSpPr txBox="1">
            <a:spLocks noGrp="1"/>
          </p:cNvSpPr>
          <p:nvPr>
            <p:ph type="body" idx="3"/>
          </p:nvPr>
        </p:nvSpPr>
        <p:spPr>
          <a:xfrm>
            <a:off x="455612" y="3985753"/>
            <a:ext cx="59349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146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433" name="Google Shape;433;p63"/>
          <p:cNvSpPr txBox="1">
            <a:spLocks noGrp="1"/>
          </p:cNvSpPr>
          <p:nvPr>
            <p:ph type="title"/>
          </p:nvPr>
        </p:nvSpPr>
        <p:spPr>
          <a:xfrm>
            <a:off x="452606" y="3056816"/>
            <a:ext cx="59481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ver + Photo">
  <p:cSld name="Cover + Photo"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64"/>
          <p:cNvSpPr txBox="1">
            <a:spLocks noGrp="1"/>
          </p:cNvSpPr>
          <p:nvPr>
            <p:ph type="body" idx="1"/>
          </p:nvPr>
        </p:nvSpPr>
        <p:spPr>
          <a:xfrm>
            <a:off x="455613" y="3722947"/>
            <a:ext cx="51369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146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436" name="Google Shape;436;p64"/>
          <p:cNvSpPr txBox="1">
            <a:spLocks noGrp="1"/>
          </p:cNvSpPr>
          <p:nvPr>
            <p:ph type="body" idx="2"/>
          </p:nvPr>
        </p:nvSpPr>
        <p:spPr>
          <a:xfrm>
            <a:off x="473088" y="4488221"/>
            <a:ext cx="51279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080"/>
              <a:buNone/>
              <a:defRPr sz="1200" b="0" i="0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146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pic>
        <p:nvPicPr>
          <p:cNvPr id="437" name="Google Shape;437;p6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5613" y="558481"/>
            <a:ext cx="1095438" cy="346070"/>
          </a:xfrm>
          <a:prstGeom prst="rect">
            <a:avLst/>
          </a:prstGeom>
          <a:noFill/>
          <a:ln>
            <a:noFill/>
          </a:ln>
        </p:spPr>
      </p:pic>
      <p:sp>
        <p:nvSpPr>
          <p:cNvPr id="438" name="Google Shape;438;p64"/>
          <p:cNvSpPr txBox="1">
            <a:spLocks noGrp="1"/>
          </p:cNvSpPr>
          <p:nvPr>
            <p:ph type="body" idx="3"/>
          </p:nvPr>
        </p:nvSpPr>
        <p:spPr>
          <a:xfrm>
            <a:off x="455613" y="3985753"/>
            <a:ext cx="51369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146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439" name="Google Shape;439;p64"/>
          <p:cNvSpPr txBox="1">
            <a:spLocks noGrp="1"/>
          </p:cNvSpPr>
          <p:nvPr>
            <p:ph type="title"/>
          </p:nvPr>
        </p:nvSpPr>
        <p:spPr>
          <a:xfrm>
            <a:off x="452606" y="3056816"/>
            <a:ext cx="51483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0" name="Google Shape;440;p64"/>
          <p:cNvSpPr>
            <a:spLocks noGrp="1"/>
          </p:cNvSpPr>
          <p:nvPr>
            <p:ph type="pic" idx="4"/>
          </p:nvPr>
        </p:nvSpPr>
        <p:spPr>
          <a:xfrm>
            <a:off x="5951620" y="0"/>
            <a:ext cx="3200400" cy="51435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ubtitle">
  <p:cSld name="Title + Subtitle"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65"/>
          <p:cNvSpPr/>
          <p:nvPr/>
        </p:nvSpPr>
        <p:spPr>
          <a:xfrm>
            <a:off x="4993522" y="-1"/>
            <a:ext cx="1389000" cy="5143500"/>
          </a:xfrm>
          <a:prstGeom prst="rect">
            <a:avLst/>
          </a:prstGeom>
          <a:gradFill>
            <a:gsLst>
              <a:gs pos="0">
                <a:schemeClr val="lt1"/>
              </a:gs>
              <a:gs pos="26000">
                <a:schemeClr val="lt1"/>
              </a:gs>
              <a:gs pos="76000">
                <a:srgbClr val="FFFFFF"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lin ang="18000000" scaled="0"/>
          </a:gra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43" name="Google Shape;443;p65"/>
          <p:cNvCxnSpPr/>
          <p:nvPr/>
        </p:nvCxnSpPr>
        <p:spPr>
          <a:xfrm>
            <a:off x="457200" y="676046"/>
            <a:ext cx="82311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44" name="Google Shape;444;p65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5" name="Google Shape;445;p65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 b="0" i="0" u="none" strike="noStrike" cap="none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 b="0" i="0" u="none" strike="noStrike" cap="none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6" name="Google Shape;446;p65"/>
          <p:cNvSpPr txBox="1">
            <a:spLocks noGrp="1"/>
          </p:cNvSpPr>
          <p:nvPr>
            <p:ph type="body" idx="1"/>
          </p:nvPr>
        </p:nvSpPr>
        <p:spPr>
          <a:xfrm>
            <a:off x="453678" y="753085"/>
            <a:ext cx="7432800" cy="28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40"/>
              <a:buNone/>
              <a:defRPr sz="1600">
                <a:solidFill>
                  <a:schemeClr val="accent3"/>
                </a:solidFill>
              </a:defRPr>
            </a:lvl1pPr>
            <a:lvl2pPr marL="914400" lvl="1" indent="-33146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p66"/>
          <p:cNvSpPr/>
          <p:nvPr/>
        </p:nvSpPr>
        <p:spPr>
          <a:xfrm>
            <a:off x="4993522" y="-1"/>
            <a:ext cx="1389000" cy="5143500"/>
          </a:xfrm>
          <a:prstGeom prst="rect">
            <a:avLst/>
          </a:prstGeom>
          <a:gradFill>
            <a:gsLst>
              <a:gs pos="0">
                <a:schemeClr val="lt1"/>
              </a:gs>
              <a:gs pos="26000">
                <a:schemeClr val="lt1"/>
              </a:gs>
              <a:gs pos="76000">
                <a:srgbClr val="FFFFFF"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lin ang="18000000" scaled="0"/>
          </a:gra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49" name="Google Shape;449;p66"/>
          <p:cNvCxnSpPr/>
          <p:nvPr/>
        </p:nvCxnSpPr>
        <p:spPr>
          <a:xfrm>
            <a:off x="457200" y="676046"/>
            <a:ext cx="82311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0" name="Google Shape;450;p66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1" name="Google Shape;451;p66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 b="0" i="0" u="none" strike="noStrike" cap="none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 b="0" i="0" u="none" strike="noStrike" cap="none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divider">
  <p:cSld name="Section divider"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3" name="Google Shape;453;p6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66461" y="518997"/>
            <a:ext cx="758678" cy="239681"/>
          </a:xfrm>
          <a:prstGeom prst="rect">
            <a:avLst/>
          </a:prstGeom>
          <a:noFill/>
          <a:ln>
            <a:noFill/>
          </a:ln>
        </p:spPr>
      </p:pic>
      <p:sp>
        <p:nvSpPr>
          <p:cNvPr id="454" name="Google Shape;454;p67"/>
          <p:cNvSpPr/>
          <p:nvPr/>
        </p:nvSpPr>
        <p:spPr>
          <a:xfrm>
            <a:off x="8386494" y="-10876"/>
            <a:ext cx="759300" cy="758700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1"/>
              <a:buFont typeface="Arial"/>
              <a:buNone/>
            </a:pPr>
            <a:endParaRPr sz="135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5" name="Google Shape;455;p67"/>
          <p:cNvSpPr txBox="1">
            <a:spLocks noGrp="1"/>
          </p:cNvSpPr>
          <p:nvPr>
            <p:ph type="title"/>
          </p:nvPr>
        </p:nvSpPr>
        <p:spPr>
          <a:xfrm>
            <a:off x="452785" y="2728688"/>
            <a:ext cx="50337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68"/>
          <p:cNvSpPr txBox="1">
            <a:spLocks noGrp="1"/>
          </p:cNvSpPr>
          <p:nvPr>
            <p:ph type="body" idx="1"/>
          </p:nvPr>
        </p:nvSpPr>
        <p:spPr>
          <a:xfrm>
            <a:off x="461632" y="1021036"/>
            <a:ext cx="3924900" cy="36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147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620"/>
              <a:buChar char="▪"/>
              <a:defRPr sz="1800">
                <a:solidFill>
                  <a:schemeClr val="dk2"/>
                </a:solidFill>
              </a:defRPr>
            </a:lvl1pPr>
            <a:lvl2pPr marL="914400" lvl="1" indent="-32004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40"/>
              <a:buChar char="▪"/>
              <a:defRPr sz="1600">
                <a:solidFill>
                  <a:schemeClr val="dk2"/>
                </a:solidFill>
              </a:defRPr>
            </a:lvl2pPr>
            <a:lvl3pPr marL="1371600" lvl="2" indent="-30861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3pPr>
            <a:lvl4pPr marL="1828800" lvl="3" indent="-29718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4pPr>
            <a:lvl5pPr marL="2286000" lvl="4" indent="-2971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58" name="Google Shape;458;p68"/>
          <p:cNvSpPr txBox="1">
            <a:spLocks noGrp="1"/>
          </p:cNvSpPr>
          <p:nvPr>
            <p:ph type="body" idx="2"/>
          </p:nvPr>
        </p:nvSpPr>
        <p:spPr>
          <a:xfrm>
            <a:off x="4764156" y="1021036"/>
            <a:ext cx="3924900" cy="36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147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620"/>
              <a:buChar char="▪"/>
              <a:defRPr sz="1800">
                <a:solidFill>
                  <a:schemeClr val="dk2"/>
                </a:solidFill>
              </a:defRPr>
            </a:lvl1pPr>
            <a:lvl2pPr marL="914400" lvl="1" indent="-32004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40"/>
              <a:buChar char="▪"/>
              <a:defRPr sz="1600">
                <a:solidFill>
                  <a:schemeClr val="dk2"/>
                </a:solidFill>
              </a:defRPr>
            </a:lvl2pPr>
            <a:lvl3pPr marL="1371600" lvl="2" indent="-30861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3pPr>
            <a:lvl4pPr marL="1828800" lvl="3" indent="-29718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4pPr>
            <a:lvl5pPr marL="2286000" lvl="4" indent="-2971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459" name="Google Shape;459;p68"/>
          <p:cNvCxnSpPr/>
          <p:nvPr/>
        </p:nvCxnSpPr>
        <p:spPr>
          <a:xfrm>
            <a:off x="457200" y="676046"/>
            <a:ext cx="82311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60" name="Google Shape;460;p68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1" name="Google Shape;461;p68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ntent">
  <p:cSld name="Three Content"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69"/>
          <p:cNvSpPr txBox="1">
            <a:spLocks noGrp="1"/>
          </p:cNvSpPr>
          <p:nvPr>
            <p:ph type="body" idx="1"/>
          </p:nvPr>
        </p:nvSpPr>
        <p:spPr>
          <a:xfrm>
            <a:off x="461633" y="1042037"/>
            <a:ext cx="2560200" cy="36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2004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440"/>
              <a:buChar char="▪"/>
              <a:defRPr sz="1600">
                <a:solidFill>
                  <a:schemeClr val="dk2"/>
                </a:solidFill>
              </a:defRPr>
            </a:lvl1pPr>
            <a:lvl2pPr marL="914400" lvl="1" indent="-30861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2pPr>
            <a:lvl3pPr marL="1371600" lvl="2" indent="-29718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3pPr>
            <a:lvl4pPr marL="1828800" lvl="3" indent="-2857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4pPr>
            <a:lvl5pPr marL="2286000" lvl="4" indent="-2857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64" name="Google Shape;464;p69"/>
          <p:cNvSpPr txBox="1">
            <a:spLocks noGrp="1"/>
          </p:cNvSpPr>
          <p:nvPr>
            <p:ph type="body" idx="2"/>
          </p:nvPr>
        </p:nvSpPr>
        <p:spPr>
          <a:xfrm>
            <a:off x="3295480" y="1042037"/>
            <a:ext cx="2560200" cy="36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2004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440"/>
              <a:buChar char="▪"/>
              <a:defRPr sz="1600">
                <a:solidFill>
                  <a:schemeClr val="dk2"/>
                </a:solidFill>
              </a:defRPr>
            </a:lvl1pPr>
            <a:lvl2pPr marL="914400" lvl="1" indent="-30861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2pPr>
            <a:lvl3pPr marL="1371600" lvl="2" indent="-29718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3pPr>
            <a:lvl4pPr marL="1828800" lvl="3" indent="-2857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4pPr>
            <a:lvl5pPr marL="2286000" lvl="4" indent="-2857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65" name="Google Shape;465;p69"/>
          <p:cNvSpPr txBox="1">
            <a:spLocks noGrp="1"/>
          </p:cNvSpPr>
          <p:nvPr>
            <p:ph type="body" idx="3"/>
          </p:nvPr>
        </p:nvSpPr>
        <p:spPr>
          <a:xfrm>
            <a:off x="6129326" y="1042037"/>
            <a:ext cx="2560200" cy="36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2004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440"/>
              <a:buChar char="▪"/>
              <a:defRPr sz="1600">
                <a:solidFill>
                  <a:schemeClr val="dk2"/>
                </a:solidFill>
              </a:defRPr>
            </a:lvl1pPr>
            <a:lvl2pPr marL="914400" lvl="1" indent="-30861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2pPr>
            <a:lvl3pPr marL="1371600" lvl="2" indent="-29718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3pPr>
            <a:lvl4pPr marL="1828800" lvl="3" indent="-2857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4pPr>
            <a:lvl5pPr marL="2286000" lvl="4" indent="-2857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466" name="Google Shape;466;p69"/>
          <p:cNvCxnSpPr/>
          <p:nvPr/>
        </p:nvCxnSpPr>
        <p:spPr>
          <a:xfrm>
            <a:off x="457200" y="676046"/>
            <a:ext cx="82311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67" name="Google Shape;467;p69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8" name="Google Shape;468;p69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Buckets">
  <p:cSld name="Two Buckets"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70"/>
          <p:cNvSpPr txBox="1">
            <a:spLocks noGrp="1"/>
          </p:cNvSpPr>
          <p:nvPr>
            <p:ph type="body" idx="1"/>
          </p:nvPr>
        </p:nvSpPr>
        <p:spPr>
          <a:xfrm>
            <a:off x="609599" y="1784122"/>
            <a:ext cx="3592500" cy="26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0861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1pPr>
            <a:lvl2pPr marL="914400" lvl="1" indent="-29718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2pPr>
            <a:lvl3pPr marL="1371600" lvl="2" indent="-2857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3pPr>
            <a:lvl4pPr marL="1828800" lvl="3" indent="-2857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4pPr>
            <a:lvl5pPr marL="2286000" lvl="4" indent="-2857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471" name="Google Shape;471;p70"/>
          <p:cNvCxnSpPr/>
          <p:nvPr/>
        </p:nvCxnSpPr>
        <p:spPr>
          <a:xfrm>
            <a:off x="457200" y="676046"/>
            <a:ext cx="82311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72" name="Google Shape;472;p70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3" name="Google Shape;473;p70"/>
          <p:cNvSpPr/>
          <p:nvPr/>
        </p:nvSpPr>
        <p:spPr>
          <a:xfrm>
            <a:off x="463605" y="1561783"/>
            <a:ext cx="3866400" cy="3066300"/>
          </a:xfrm>
          <a:prstGeom prst="rect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4" name="Google Shape;474;p70"/>
          <p:cNvSpPr/>
          <p:nvPr/>
        </p:nvSpPr>
        <p:spPr>
          <a:xfrm>
            <a:off x="4814827" y="1561783"/>
            <a:ext cx="3866400" cy="30663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5" name="Google Shape;475;p70"/>
          <p:cNvSpPr txBox="1">
            <a:spLocks noGrp="1"/>
          </p:cNvSpPr>
          <p:nvPr>
            <p:ph type="body" idx="2"/>
          </p:nvPr>
        </p:nvSpPr>
        <p:spPr>
          <a:xfrm>
            <a:off x="463220" y="1020946"/>
            <a:ext cx="3875700" cy="538800"/>
          </a:xfrm>
          <a:prstGeom prst="rect">
            <a:avLst/>
          </a:prstGeom>
          <a:solidFill>
            <a:schemeClr val="accent3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 b="1" cap="none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15"/>
              <a:buNone/>
              <a:defRPr/>
            </a:lvl2pPr>
            <a:lvl3pPr marL="1371600" lvl="2" indent="-33146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476" name="Google Shape;476;p70"/>
          <p:cNvSpPr txBox="1">
            <a:spLocks noGrp="1"/>
          </p:cNvSpPr>
          <p:nvPr>
            <p:ph type="body" idx="3"/>
          </p:nvPr>
        </p:nvSpPr>
        <p:spPr>
          <a:xfrm>
            <a:off x="4815361" y="1020946"/>
            <a:ext cx="3870300" cy="538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 b="1" cap="none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15"/>
              <a:buNone/>
              <a:defRPr/>
            </a:lvl2pPr>
            <a:lvl3pPr marL="1371600" lvl="2" indent="-33146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477" name="Google Shape;477;p70"/>
          <p:cNvSpPr txBox="1">
            <a:spLocks noGrp="1"/>
          </p:cNvSpPr>
          <p:nvPr>
            <p:ph type="body" idx="4"/>
          </p:nvPr>
        </p:nvSpPr>
        <p:spPr>
          <a:xfrm>
            <a:off x="4939624" y="1782284"/>
            <a:ext cx="3592500" cy="26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0861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1pPr>
            <a:lvl2pPr marL="914400" lvl="1" indent="-29718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2pPr>
            <a:lvl3pPr marL="1371600" lvl="2" indent="-2857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3pPr>
            <a:lvl4pPr marL="1828800" lvl="3" indent="-2857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4pPr>
            <a:lvl5pPr marL="2286000" lvl="4" indent="-2857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78" name="Google Shape;478;p70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Buckets">
  <p:cSld name="Three Buckets"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71"/>
          <p:cNvSpPr txBox="1">
            <a:spLocks noGrp="1"/>
          </p:cNvSpPr>
          <p:nvPr>
            <p:ph type="body" idx="1"/>
          </p:nvPr>
        </p:nvSpPr>
        <p:spPr>
          <a:xfrm>
            <a:off x="609599" y="1784122"/>
            <a:ext cx="2346300" cy="26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0861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1pPr>
            <a:lvl2pPr marL="914400" lvl="1" indent="-29718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2pPr>
            <a:lvl3pPr marL="1371600" lvl="2" indent="-2857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3pPr>
            <a:lvl4pPr marL="1828800" lvl="3" indent="-2857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4pPr>
            <a:lvl5pPr marL="2286000" lvl="4" indent="-2857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81" name="Google Shape;481;p71"/>
          <p:cNvSpPr txBox="1">
            <a:spLocks noGrp="1"/>
          </p:cNvSpPr>
          <p:nvPr>
            <p:ph type="body" idx="2"/>
          </p:nvPr>
        </p:nvSpPr>
        <p:spPr>
          <a:xfrm>
            <a:off x="6187986" y="1784122"/>
            <a:ext cx="2346300" cy="26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0861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6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1pPr>
            <a:lvl2pPr marL="914400" lvl="1" indent="-29718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2pPr>
            <a:lvl3pPr marL="1371600" lvl="2" indent="-2857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3pPr>
            <a:lvl4pPr marL="1828800" lvl="3" indent="-2857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4pPr>
            <a:lvl5pPr marL="2286000" lvl="4" indent="-2857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482" name="Google Shape;482;p71"/>
          <p:cNvCxnSpPr/>
          <p:nvPr/>
        </p:nvCxnSpPr>
        <p:spPr>
          <a:xfrm>
            <a:off x="457200" y="676046"/>
            <a:ext cx="82311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3" name="Google Shape;483;p71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4" name="Google Shape;484;p71"/>
          <p:cNvSpPr/>
          <p:nvPr/>
        </p:nvSpPr>
        <p:spPr>
          <a:xfrm>
            <a:off x="463606" y="1561783"/>
            <a:ext cx="2606100" cy="3066300"/>
          </a:xfrm>
          <a:prstGeom prst="rect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5" name="Google Shape;485;p71"/>
          <p:cNvSpPr/>
          <p:nvPr/>
        </p:nvSpPr>
        <p:spPr>
          <a:xfrm>
            <a:off x="3271354" y="1561783"/>
            <a:ext cx="2606100" cy="30663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6" name="Google Shape;486;p71"/>
          <p:cNvSpPr/>
          <p:nvPr/>
        </p:nvSpPr>
        <p:spPr>
          <a:xfrm>
            <a:off x="6081005" y="1561783"/>
            <a:ext cx="2606100" cy="3066300"/>
          </a:xfrm>
          <a:prstGeom prst="rect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7" name="Google Shape;487;p71"/>
          <p:cNvSpPr txBox="1">
            <a:spLocks noGrp="1"/>
          </p:cNvSpPr>
          <p:nvPr>
            <p:ph type="body" idx="3"/>
          </p:nvPr>
        </p:nvSpPr>
        <p:spPr>
          <a:xfrm>
            <a:off x="463220" y="1020946"/>
            <a:ext cx="2612400" cy="538800"/>
          </a:xfrm>
          <a:prstGeom prst="rect">
            <a:avLst/>
          </a:prstGeom>
          <a:solidFill>
            <a:schemeClr val="accent3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 b="1" cap="none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15"/>
              <a:buNone/>
              <a:defRPr/>
            </a:lvl2pPr>
            <a:lvl3pPr marL="1371600" lvl="2" indent="-33146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488" name="Google Shape;488;p71"/>
          <p:cNvSpPr txBox="1">
            <a:spLocks noGrp="1"/>
          </p:cNvSpPr>
          <p:nvPr>
            <p:ph type="body" idx="4"/>
          </p:nvPr>
        </p:nvSpPr>
        <p:spPr>
          <a:xfrm>
            <a:off x="3271887" y="1020946"/>
            <a:ext cx="2608500" cy="538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 b="1" cap="none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15"/>
              <a:buNone/>
              <a:defRPr/>
            </a:lvl2pPr>
            <a:lvl3pPr marL="1371600" lvl="2" indent="-33146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489" name="Google Shape;489;p71"/>
          <p:cNvSpPr txBox="1">
            <a:spLocks noGrp="1"/>
          </p:cNvSpPr>
          <p:nvPr>
            <p:ph type="body" idx="5"/>
          </p:nvPr>
        </p:nvSpPr>
        <p:spPr>
          <a:xfrm>
            <a:off x="6081621" y="1020946"/>
            <a:ext cx="2609400" cy="538800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 b="1" cap="none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15"/>
              <a:buNone/>
              <a:defRPr/>
            </a:lvl2pPr>
            <a:lvl3pPr marL="1371600" lvl="2" indent="-33146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490" name="Google Shape;490;p71"/>
          <p:cNvSpPr txBox="1">
            <a:spLocks noGrp="1"/>
          </p:cNvSpPr>
          <p:nvPr>
            <p:ph type="body" idx="6"/>
          </p:nvPr>
        </p:nvSpPr>
        <p:spPr>
          <a:xfrm>
            <a:off x="3396150" y="1782284"/>
            <a:ext cx="2346300" cy="26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0861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1pPr>
            <a:lvl2pPr marL="914400" lvl="1" indent="-29718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2pPr>
            <a:lvl3pPr marL="1371600" lvl="2" indent="-2857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3pPr>
            <a:lvl4pPr marL="1828800" lvl="3" indent="-2857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4pPr>
            <a:lvl5pPr marL="2286000" lvl="4" indent="-2857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91" name="Google Shape;491;p71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se study">
  <p:cSld name="Case study"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p72"/>
          <p:cNvSpPr txBox="1">
            <a:spLocks noGrp="1"/>
          </p:cNvSpPr>
          <p:nvPr>
            <p:ph type="body" idx="1"/>
          </p:nvPr>
        </p:nvSpPr>
        <p:spPr>
          <a:xfrm>
            <a:off x="461632" y="1203704"/>
            <a:ext cx="4110300" cy="32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147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620"/>
              <a:buChar char="▪"/>
              <a:defRPr sz="1800">
                <a:solidFill>
                  <a:schemeClr val="dk2"/>
                </a:solidFill>
              </a:defRPr>
            </a:lvl1pPr>
            <a:lvl2pPr marL="914400" lvl="1" indent="-32004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40"/>
              <a:buChar char="▪"/>
              <a:defRPr sz="1600">
                <a:solidFill>
                  <a:schemeClr val="dk2"/>
                </a:solidFill>
              </a:defRPr>
            </a:lvl2pPr>
            <a:lvl3pPr marL="1371600" lvl="2" indent="-30861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3pPr>
            <a:lvl4pPr marL="1828800" lvl="3" indent="-29718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4pPr>
            <a:lvl5pPr marL="2286000" lvl="4" indent="-2971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94" name="Google Shape;494;p72"/>
          <p:cNvSpPr txBox="1">
            <a:spLocks noGrp="1"/>
          </p:cNvSpPr>
          <p:nvPr>
            <p:ph type="body" idx="2"/>
          </p:nvPr>
        </p:nvSpPr>
        <p:spPr>
          <a:xfrm>
            <a:off x="4910816" y="1273974"/>
            <a:ext cx="3771600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accent3"/>
              </a:buClr>
              <a:buSzPts val="1620"/>
              <a:buNone/>
              <a:defRPr sz="18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40"/>
              <a:buNone/>
              <a:defRPr sz="1600">
                <a:solidFill>
                  <a:schemeClr val="dk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60"/>
              <a:buNone/>
              <a:defRPr sz="1400">
                <a:solidFill>
                  <a:schemeClr val="dk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buSzPts val="1080"/>
              <a:buNone/>
              <a:defRPr sz="1200">
                <a:solidFill>
                  <a:schemeClr val="dk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buSzPts val="1080"/>
              <a:buNone/>
              <a:defRPr sz="1200">
                <a:solidFill>
                  <a:schemeClr val="dk2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495" name="Google Shape;495;p72"/>
          <p:cNvCxnSpPr/>
          <p:nvPr/>
        </p:nvCxnSpPr>
        <p:spPr>
          <a:xfrm>
            <a:off x="457200" y="676046"/>
            <a:ext cx="41148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96" name="Google Shape;496;p72"/>
          <p:cNvCxnSpPr/>
          <p:nvPr/>
        </p:nvCxnSpPr>
        <p:spPr>
          <a:xfrm>
            <a:off x="4910816" y="1901841"/>
            <a:ext cx="3784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97" name="Google Shape;497;p72"/>
          <p:cNvSpPr txBox="1">
            <a:spLocks noGrp="1"/>
          </p:cNvSpPr>
          <p:nvPr>
            <p:ph type="body" idx="3"/>
          </p:nvPr>
        </p:nvSpPr>
        <p:spPr>
          <a:xfrm>
            <a:off x="4910816" y="1972715"/>
            <a:ext cx="3771600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accent3"/>
              </a:buClr>
              <a:buSzPts val="1620"/>
              <a:buNone/>
              <a:defRPr sz="18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40"/>
              <a:buNone/>
              <a:defRPr sz="1600">
                <a:solidFill>
                  <a:schemeClr val="dk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60"/>
              <a:buNone/>
              <a:defRPr sz="1400">
                <a:solidFill>
                  <a:schemeClr val="dk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buSzPts val="1080"/>
              <a:buNone/>
              <a:defRPr sz="1200">
                <a:solidFill>
                  <a:schemeClr val="dk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buSzPts val="1080"/>
              <a:buNone/>
              <a:defRPr sz="1200">
                <a:solidFill>
                  <a:schemeClr val="dk2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498" name="Google Shape;498;p72"/>
          <p:cNvCxnSpPr/>
          <p:nvPr/>
        </p:nvCxnSpPr>
        <p:spPr>
          <a:xfrm>
            <a:off x="4910816" y="2598935"/>
            <a:ext cx="3784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99" name="Google Shape;499;p72"/>
          <p:cNvSpPr txBox="1">
            <a:spLocks noGrp="1"/>
          </p:cNvSpPr>
          <p:nvPr>
            <p:ph type="body" idx="4"/>
          </p:nvPr>
        </p:nvSpPr>
        <p:spPr>
          <a:xfrm>
            <a:off x="4910816" y="2671456"/>
            <a:ext cx="3771600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accent3"/>
              </a:buClr>
              <a:buSzPts val="1620"/>
              <a:buNone/>
              <a:defRPr sz="18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40"/>
              <a:buNone/>
              <a:defRPr sz="1600">
                <a:solidFill>
                  <a:schemeClr val="dk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60"/>
              <a:buNone/>
              <a:defRPr sz="1400">
                <a:solidFill>
                  <a:schemeClr val="dk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buSzPts val="1080"/>
              <a:buNone/>
              <a:defRPr sz="1200">
                <a:solidFill>
                  <a:schemeClr val="dk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buSzPts val="1080"/>
              <a:buNone/>
              <a:defRPr sz="1200">
                <a:solidFill>
                  <a:schemeClr val="dk2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500" name="Google Shape;500;p72"/>
          <p:cNvCxnSpPr/>
          <p:nvPr/>
        </p:nvCxnSpPr>
        <p:spPr>
          <a:xfrm>
            <a:off x="4910816" y="3296029"/>
            <a:ext cx="3784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01" name="Google Shape;501;p72"/>
          <p:cNvSpPr txBox="1">
            <a:spLocks noGrp="1"/>
          </p:cNvSpPr>
          <p:nvPr>
            <p:ph type="body" idx="5"/>
          </p:nvPr>
        </p:nvSpPr>
        <p:spPr>
          <a:xfrm>
            <a:off x="4910816" y="3370197"/>
            <a:ext cx="3771600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accent3"/>
              </a:buClr>
              <a:buSzPts val="1620"/>
              <a:buNone/>
              <a:defRPr sz="18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40"/>
              <a:buNone/>
              <a:defRPr sz="1600">
                <a:solidFill>
                  <a:schemeClr val="dk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60"/>
              <a:buNone/>
              <a:defRPr sz="1400">
                <a:solidFill>
                  <a:schemeClr val="dk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buSzPts val="1080"/>
              <a:buNone/>
              <a:defRPr sz="1200">
                <a:solidFill>
                  <a:schemeClr val="dk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buSzPts val="1080"/>
              <a:buNone/>
              <a:defRPr sz="1200">
                <a:solidFill>
                  <a:schemeClr val="dk2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502" name="Google Shape;502;p72"/>
          <p:cNvCxnSpPr/>
          <p:nvPr/>
        </p:nvCxnSpPr>
        <p:spPr>
          <a:xfrm>
            <a:off x="4910816" y="3993123"/>
            <a:ext cx="3784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03" name="Google Shape;503;p72"/>
          <p:cNvSpPr txBox="1">
            <a:spLocks noGrp="1"/>
          </p:cNvSpPr>
          <p:nvPr>
            <p:ph type="body" idx="6"/>
          </p:nvPr>
        </p:nvSpPr>
        <p:spPr>
          <a:xfrm>
            <a:off x="4923692" y="4068936"/>
            <a:ext cx="3771600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350"/>
              </a:spcBef>
              <a:spcAft>
                <a:spcPts val="0"/>
              </a:spcAft>
              <a:buClr>
                <a:schemeClr val="accent3"/>
              </a:buClr>
              <a:buSzPts val="1620"/>
              <a:buNone/>
              <a:defRPr sz="18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1440"/>
              <a:buNone/>
              <a:defRPr sz="1600">
                <a:solidFill>
                  <a:schemeClr val="dk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1260"/>
              <a:buNone/>
              <a:defRPr sz="1400">
                <a:solidFill>
                  <a:schemeClr val="dk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buSzPts val="1080"/>
              <a:buNone/>
              <a:defRPr sz="1200">
                <a:solidFill>
                  <a:schemeClr val="dk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accent3"/>
              </a:buClr>
              <a:buSzPts val="1080"/>
              <a:buNone/>
              <a:defRPr sz="1200">
                <a:solidFill>
                  <a:schemeClr val="dk2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04" name="Google Shape;504;p72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58152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505" name="Google Shape;505;p72"/>
          <p:cNvCxnSpPr/>
          <p:nvPr/>
        </p:nvCxnSpPr>
        <p:spPr>
          <a:xfrm>
            <a:off x="4910816" y="1204746"/>
            <a:ext cx="3784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06" name="Google Shape;506;p72"/>
          <p:cNvSpPr>
            <a:spLocks noGrp="1"/>
          </p:cNvSpPr>
          <p:nvPr>
            <p:ph type="pic" idx="7"/>
          </p:nvPr>
        </p:nvSpPr>
        <p:spPr>
          <a:xfrm>
            <a:off x="6400800" y="349467"/>
            <a:ext cx="2285700" cy="566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350"/>
              <a:buFont typeface="Noto Sans Symbols"/>
              <a:buChar char="▪"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15"/>
              <a:buFont typeface="Noto Sans Symbols"/>
              <a:buChar char="▪"/>
              <a:defRPr sz="13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45"/>
              <a:buFont typeface="Noto Sans Symbols"/>
              <a:buChar char="▪"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810"/>
              <a:buFont typeface="Noto Sans Symbols"/>
              <a:buChar char="▪"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2"/>
              </a:buClr>
              <a:buSzPts val="1080"/>
              <a:buFont typeface="Arial"/>
              <a:buAutoNum type="alphaLcPeriod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dk2"/>
              </a:buClr>
              <a:buSzPts val="945"/>
              <a:buFont typeface="Arial"/>
              <a:buAutoNum type="romanLcPeriod"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Arial"/>
              <a:buAutoNum type="alphaUcPeriod"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7" name="Google Shape;507;p72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body" idx="1"/>
          </p:nvPr>
        </p:nvSpPr>
        <p:spPr>
          <a:xfrm>
            <a:off x="461632" y="1021036"/>
            <a:ext cx="3924900" cy="36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147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620"/>
              <a:buChar char="▪"/>
              <a:defRPr sz="1800">
                <a:solidFill>
                  <a:schemeClr val="dk2"/>
                </a:solidFill>
              </a:defRPr>
            </a:lvl1pPr>
            <a:lvl2pPr marL="914400" lvl="1" indent="-32004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40"/>
              <a:buChar char="▪"/>
              <a:defRPr sz="1600">
                <a:solidFill>
                  <a:schemeClr val="dk2"/>
                </a:solidFill>
              </a:defRPr>
            </a:lvl2pPr>
            <a:lvl3pPr marL="1371600" lvl="2" indent="-30861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3pPr>
            <a:lvl4pPr marL="1828800" lvl="3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4pPr>
            <a:lvl5pPr marL="2286000" lvl="4" indent="-29717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2"/>
          </p:nvPr>
        </p:nvSpPr>
        <p:spPr>
          <a:xfrm>
            <a:off x="4764156" y="1021036"/>
            <a:ext cx="3924900" cy="36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147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620"/>
              <a:buChar char="▪"/>
              <a:defRPr sz="1800">
                <a:solidFill>
                  <a:schemeClr val="dk2"/>
                </a:solidFill>
              </a:defRPr>
            </a:lvl1pPr>
            <a:lvl2pPr marL="914400" lvl="1" indent="-32004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40"/>
              <a:buChar char="▪"/>
              <a:defRPr sz="1600">
                <a:solidFill>
                  <a:schemeClr val="dk2"/>
                </a:solidFill>
              </a:defRPr>
            </a:lvl2pPr>
            <a:lvl3pPr marL="1371600" lvl="2" indent="-30861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3pPr>
            <a:lvl4pPr marL="1828800" lvl="3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4pPr>
            <a:lvl5pPr marL="2286000" lvl="4" indent="-29717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48" name="Google Shape;48;p8"/>
          <p:cNvCxnSpPr/>
          <p:nvPr/>
        </p:nvCxnSpPr>
        <p:spPr>
          <a:xfrm>
            <a:off x="457200" y="676046"/>
            <a:ext cx="82311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9" name="Google Shape;49;p8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+ Photo">
  <p:cSld name="Title and Content + Photo"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73"/>
          <p:cNvSpPr/>
          <p:nvPr/>
        </p:nvSpPr>
        <p:spPr>
          <a:xfrm>
            <a:off x="4993522" y="-1"/>
            <a:ext cx="1389000" cy="5143500"/>
          </a:xfrm>
          <a:prstGeom prst="rect">
            <a:avLst/>
          </a:prstGeom>
          <a:gradFill>
            <a:gsLst>
              <a:gs pos="0">
                <a:schemeClr val="lt1"/>
              </a:gs>
              <a:gs pos="26000">
                <a:schemeClr val="lt1"/>
              </a:gs>
              <a:gs pos="76000">
                <a:srgbClr val="FFFFFF"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lin ang="18000000" scaled="0"/>
          </a:gra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0" name="Google Shape;510;p73"/>
          <p:cNvSpPr txBox="1">
            <a:spLocks noGrp="1"/>
          </p:cNvSpPr>
          <p:nvPr>
            <p:ph type="body" idx="1"/>
          </p:nvPr>
        </p:nvSpPr>
        <p:spPr>
          <a:xfrm>
            <a:off x="461632" y="1021036"/>
            <a:ext cx="4680600" cy="36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147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620"/>
              <a:buChar char="▪"/>
              <a:defRPr sz="1800">
                <a:solidFill>
                  <a:schemeClr val="dk2"/>
                </a:solidFill>
              </a:defRPr>
            </a:lvl1pPr>
            <a:lvl2pPr marL="914400" lvl="1" indent="-32004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40"/>
              <a:buChar char="▪"/>
              <a:defRPr sz="1600">
                <a:solidFill>
                  <a:schemeClr val="dk2"/>
                </a:solidFill>
              </a:defRPr>
            </a:lvl2pPr>
            <a:lvl3pPr marL="1371600" lvl="2" indent="-30861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3pPr>
            <a:lvl4pPr marL="1828800" lvl="3" indent="-29718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4pPr>
            <a:lvl5pPr marL="2286000" lvl="4" indent="-2971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511" name="Google Shape;511;p73"/>
          <p:cNvCxnSpPr/>
          <p:nvPr/>
        </p:nvCxnSpPr>
        <p:spPr>
          <a:xfrm>
            <a:off x="457200" y="676046"/>
            <a:ext cx="48216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12" name="Google Shape;512;p73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48252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3" name="Google Shape;513;p73"/>
          <p:cNvSpPr>
            <a:spLocks noGrp="1"/>
          </p:cNvSpPr>
          <p:nvPr>
            <p:ph type="pic" idx="2"/>
          </p:nvPr>
        </p:nvSpPr>
        <p:spPr>
          <a:xfrm>
            <a:off x="5494085" y="0"/>
            <a:ext cx="3657600" cy="51546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350"/>
              <a:buFont typeface="Noto Sans Symbols"/>
              <a:buChar char="▪"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15"/>
              <a:buFont typeface="Noto Sans Symbols"/>
              <a:buChar char="▪"/>
              <a:defRPr sz="13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45"/>
              <a:buFont typeface="Noto Sans Symbols"/>
              <a:buChar char="▪"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810"/>
              <a:buFont typeface="Noto Sans Symbols"/>
              <a:buChar char="▪"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2"/>
              </a:buClr>
              <a:buSzPts val="1080"/>
              <a:buFont typeface="Arial"/>
              <a:buAutoNum type="alphaLcPeriod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dk2"/>
              </a:buClr>
              <a:buSzPts val="945"/>
              <a:buFont typeface="Arial"/>
              <a:buAutoNum type="romanLcPeriod"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Arial"/>
              <a:buAutoNum type="alphaUcPeriod"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4" name="Google Shape;514;p73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creenshot">
  <p:cSld name="Screenshot"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74"/>
          <p:cNvSpPr/>
          <p:nvPr/>
        </p:nvSpPr>
        <p:spPr>
          <a:xfrm>
            <a:off x="4993522" y="-1"/>
            <a:ext cx="1389000" cy="5143500"/>
          </a:xfrm>
          <a:prstGeom prst="rect">
            <a:avLst/>
          </a:prstGeom>
          <a:gradFill>
            <a:gsLst>
              <a:gs pos="0">
                <a:schemeClr val="lt1"/>
              </a:gs>
              <a:gs pos="26000">
                <a:schemeClr val="lt1"/>
              </a:gs>
              <a:gs pos="76000">
                <a:srgbClr val="FFFFFF"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lin ang="18000000" scaled="0"/>
          </a:gra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7" name="Google Shape;517;p74"/>
          <p:cNvSpPr txBox="1">
            <a:spLocks noGrp="1"/>
          </p:cNvSpPr>
          <p:nvPr>
            <p:ph type="body" idx="1"/>
          </p:nvPr>
        </p:nvSpPr>
        <p:spPr>
          <a:xfrm>
            <a:off x="461632" y="1021036"/>
            <a:ext cx="3653100" cy="36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147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620"/>
              <a:buChar char="▪"/>
              <a:defRPr sz="1800">
                <a:solidFill>
                  <a:schemeClr val="dk2"/>
                </a:solidFill>
              </a:defRPr>
            </a:lvl1pPr>
            <a:lvl2pPr marL="914400" lvl="1" indent="-32004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40"/>
              <a:buChar char="▪"/>
              <a:defRPr sz="1600">
                <a:solidFill>
                  <a:schemeClr val="dk2"/>
                </a:solidFill>
              </a:defRPr>
            </a:lvl2pPr>
            <a:lvl3pPr marL="1371600" lvl="2" indent="-30861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3pPr>
            <a:lvl4pPr marL="1828800" lvl="3" indent="-29718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4pPr>
            <a:lvl5pPr marL="2286000" lvl="4" indent="-29717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518" name="Google Shape;518;p74"/>
          <p:cNvCxnSpPr/>
          <p:nvPr/>
        </p:nvCxnSpPr>
        <p:spPr>
          <a:xfrm>
            <a:off x="457200" y="676046"/>
            <a:ext cx="82296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19" name="Google Shape;519;p74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48252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0" name="Google Shape;520;p74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21" name="Google Shape;521;p7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149222" y="957176"/>
            <a:ext cx="4720117" cy="3870216"/>
          </a:xfrm>
          <a:prstGeom prst="rect">
            <a:avLst/>
          </a:prstGeom>
          <a:noFill/>
          <a:ln>
            <a:noFill/>
          </a:ln>
        </p:spPr>
      </p:pic>
      <p:sp>
        <p:nvSpPr>
          <p:cNvPr id="522" name="Google Shape;522;p74"/>
          <p:cNvSpPr>
            <a:spLocks noGrp="1"/>
          </p:cNvSpPr>
          <p:nvPr>
            <p:ph type="pic" idx="2"/>
          </p:nvPr>
        </p:nvSpPr>
        <p:spPr>
          <a:xfrm>
            <a:off x="4516423" y="1206374"/>
            <a:ext cx="4023600" cy="21951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350"/>
              <a:buFont typeface="Noto Sans Symbols"/>
              <a:buChar char="▪"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15"/>
              <a:buFont typeface="Noto Sans Symbols"/>
              <a:buChar char="▪"/>
              <a:defRPr sz="13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45"/>
              <a:buFont typeface="Noto Sans Symbols"/>
              <a:buChar char="▪"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810"/>
              <a:buFont typeface="Noto Sans Symbols"/>
              <a:buChar char="▪"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2"/>
              </a:buClr>
              <a:buSzPts val="1080"/>
              <a:buFont typeface="Arial"/>
              <a:buAutoNum type="alphaLcPeriod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dk2"/>
              </a:buClr>
              <a:buSzPts val="945"/>
              <a:buFont typeface="Arial"/>
              <a:buAutoNum type="romanLcPeriod"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Arial"/>
              <a:buAutoNum type="alphaUcPeriod"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4" name="Google Shape;524;p75"/>
          <p:cNvCxnSpPr/>
          <p:nvPr/>
        </p:nvCxnSpPr>
        <p:spPr>
          <a:xfrm>
            <a:off x="457200" y="676046"/>
            <a:ext cx="82311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25" name="Google Shape;525;p75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hank you">
  <p:cSld name="Thank you"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p76"/>
          <p:cNvSpPr txBox="1"/>
          <p:nvPr/>
        </p:nvSpPr>
        <p:spPr>
          <a:xfrm>
            <a:off x="455613" y="2293818"/>
            <a:ext cx="30297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Thank you</a:t>
            </a:r>
            <a:endParaRPr/>
          </a:p>
        </p:txBody>
      </p:sp>
      <p:sp>
        <p:nvSpPr>
          <p:cNvPr id="528" name="Google Shape;528;p76"/>
          <p:cNvSpPr/>
          <p:nvPr/>
        </p:nvSpPr>
        <p:spPr>
          <a:xfrm>
            <a:off x="8386494" y="-10876"/>
            <a:ext cx="759300" cy="758700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1"/>
              <a:buFont typeface="Arial"/>
              <a:buNone/>
            </a:pPr>
            <a:endParaRPr sz="135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9" name="Google Shape;529;p76"/>
          <p:cNvSpPr txBox="1">
            <a:spLocks noGrp="1"/>
          </p:cNvSpPr>
          <p:nvPr>
            <p:ph type="body" idx="1"/>
          </p:nvPr>
        </p:nvSpPr>
        <p:spPr>
          <a:xfrm>
            <a:off x="455612" y="3413381"/>
            <a:ext cx="59349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146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530" name="Google Shape;530;p76"/>
          <p:cNvSpPr txBox="1">
            <a:spLocks noGrp="1"/>
          </p:cNvSpPr>
          <p:nvPr>
            <p:ph type="body" idx="2"/>
          </p:nvPr>
        </p:nvSpPr>
        <p:spPr>
          <a:xfrm>
            <a:off x="455612" y="3693755"/>
            <a:ext cx="59349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146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531" name="Google Shape;531;p76"/>
          <p:cNvSpPr txBox="1">
            <a:spLocks noGrp="1"/>
          </p:cNvSpPr>
          <p:nvPr>
            <p:ph type="body" idx="3"/>
          </p:nvPr>
        </p:nvSpPr>
        <p:spPr>
          <a:xfrm>
            <a:off x="466461" y="4177599"/>
            <a:ext cx="59349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3146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2pPr>
            <a:lvl3pPr marL="1371600" lvl="2" indent="-33146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pic>
        <p:nvPicPr>
          <p:cNvPr id="532" name="Google Shape;532;p7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5613" y="414211"/>
            <a:ext cx="1086839" cy="3433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O NOT USE">
  <p:cSld name="DO NOT USE"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7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8981D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01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77"/>
          <p:cNvSpPr txBox="1"/>
          <p:nvPr/>
        </p:nvSpPr>
        <p:spPr>
          <a:xfrm>
            <a:off x="454913" y="541423"/>
            <a:ext cx="8159400" cy="36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 NOT USE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5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ALL LAYOUTS PAST THIS </a:t>
            </a:r>
            <a:br>
              <a:rPr lang="en" sz="4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4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ARE NOT PART OF THIS TEMPLATE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Line Title_Subhead_Content_Angles">
  <p:cSld name="2 Line Title_Subhead_Content_Angles"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78"/>
          <p:cNvSpPr txBox="1">
            <a:spLocks noGrp="1"/>
          </p:cNvSpPr>
          <p:nvPr>
            <p:ph type="body" idx="1"/>
          </p:nvPr>
        </p:nvSpPr>
        <p:spPr>
          <a:xfrm>
            <a:off x="493713" y="1368749"/>
            <a:ext cx="8156700" cy="30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538" name="Google Shape;538;p78"/>
          <p:cNvSpPr txBox="1">
            <a:spLocks noGrp="1"/>
          </p:cNvSpPr>
          <p:nvPr>
            <p:ph type="title"/>
          </p:nvPr>
        </p:nvSpPr>
        <p:spPr>
          <a:xfrm>
            <a:off x="493776" y="146367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9" name="Google Shape;539;p78"/>
          <p:cNvSpPr txBox="1">
            <a:spLocks noGrp="1"/>
          </p:cNvSpPr>
          <p:nvPr>
            <p:ph type="body" idx="2"/>
          </p:nvPr>
        </p:nvSpPr>
        <p:spPr>
          <a:xfrm>
            <a:off x="493713" y="510444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>
                <a:solidFill>
                  <a:schemeClr val="accent2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540" name="Google Shape;540;p78"/>
          <p:cNvSpPr txBox="1">
            <a:spLocks noGrp="1"/>
          </p:cNvSpPr>
          <p:nvPr>
            <p:ph type="body" idx="3"/>
          </p:nvPr>
        </p:nvSpPr>
        <p:spPr>
          <a:xfrm>
            <a:off x="493775" y="1048418"/>
            <a:ext cx="8156400" cy="3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 b="1">
                <a:solidFill>
                  <a:schemeClr val="accent3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None/>
              <a:defRPr sz="1350" b="1"/>
            </a:lvl3pPr>
            <a:lvl4pPr marL="182880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>
  <p:cSld name="Section Header"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" name="Google Shape;542;p7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flipH="1">
            <a:off x="0" y="1"/>
            <a:ext cx="9143999" cy="5138933"/>
          </a:xfrm>
          <a:prstGeom prst="rect">
            <a:avLst/>
          </a:prstGeom>
          <a:noFill/>
          <a:ln>
            <a:noFill/>
          </a:ln>
        </p:spPr>
      </p:pic>
      <p:sp>
        <p:nvSpPr>
          <p:cNvPr id="543" name="Google Shape;543;p79"/>
          <p:cNvSpPr txBox="1"/>
          <p:nvPr/>
        </p:nvSpPr>
        <p:spPr>
          <a:xfrm>
            <a:off x="766588" y="0"/>
            <a:ext cx="8377500" cy="4860300"/>
          </a:xfrm>
          <a:prstGeom prst="rect">
            <a:avLst/>
          </a:prstGeom>
          <a:solidFill>
            <a:srgbClr val="454D54">
              <a:alpha val="64310"/>
            </a:srgbClr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venir"/>
              <a:buNone/>
            </a:pPr>
            <a:endParaRPr sz="9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79"/>
          <p:cNvSpPr/>
          <p:nvPr/>
        </p:nvSpPr>
        <p:spPr>
          <a:xfrm>
            <a:off x="-2578" y="0"/>
            <a:ext cx="5542317" cy="5150302"/>
          </a:xfrm>
          <a:custGeom>
            <a:avLst/>
            <a:gdLst/>
            <a:ahLst/>
            <a:cxnLst/>
            <a:rect l="l" t="t" r="r" b="b"/>
            <a:pathLst>
              <a:path w="5542317" h="5150302" extrusionOk="0">
                <a:moveTo>
                  <a:pt x="764577" y="0"/>
                </a:moveTo>
                <a:lnTo>
                  <a:pt x="5542317" y="5146221"/>
                </a:lnTo>
                <a:lnTo>
                  <a:pt x="2034" y="5150302"/>
                </a:lnTo>
                <a:cubicBezTo>
                  <a:pt x="-5223" y="3430359"/>
                  <a:pt x="9834" y="1719943"/>
                  <a:pt x="2577" y="0"/>
                </a:cubicBezTo>
                <a:lnTo>
                  <a:pt x="764577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5" name="Google Shape;545;p79"/>
          <p:cNvSpPr txBox="1"/>
          <p:nvPr/>
        </p:nvSpPr>
        <p:spPr>
          <a:xfrm>
            <a:off x="6807657" y="4886368"/>
            <a:ext cx="1886700" cy="1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en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AND PROPRIETARY  |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6" name="Google Shape;546;p79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47" name="Google Shape;547;p79" descr="A picture containing drawing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8771" y="4806951"/>
            <a:ext cx="812450" cy="268108"/>
          </a:xfrm>
          <a:prstGeom prst="rect">
            <a:avLst/>
          </a:prstGeom>
          <a:noFill/>
          <a:ln>
            <a:noFill/>
          </a:ln>
        </p:spPr>
      </p:pic>
      <p:sp>
        <p:nvSpPr>
          <p:cNvPr id="548" name="Google Shape;548;p79"/>
          <p:cNvSpPr txBox="1">
            <a:spLocks noGrp="1"/>
          </p:cNvSpPr>
          <p:nvPr>
            <p:ph type="body" idx="1"/>
          </p:nvPr>
        </p:nvSpPr>
        <p:spPr>
          <a:xfrm>
            <a:off x="4210050" y="1974316"/>
            <a:ext cx="4933800" cy="6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5400"/>
              <a:buNone/>
              <a:defRPr sz="5400">
                <a:solidFill>
                  <a:schemeClr val="accent3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549" name="Google Shape;549;p79"/>
          <p:cNvSpPr txBox="1">
            <a:spLocks noGrp="1"/>
          </p:cNvSpPr>
          <p:nvPr>
            <p:ph type="body" idx="2"/>
          </p:nvPr>
        </p:nvSpPr>
        <p:spPr>
          <a:xfrm>
            <a:off x="3625701" y="1434701"/>
            <a:ext cx="55182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 b="1">
                <a:solidFill>
                  <a:schemeClr val="lt1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 Line Title_Content 1">
  <p:cSld name="2 Line Title_Content_1"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p80"/>
          <p:cNvSpPr/>
          <p:nvPr/>
        </p:nvSpPr>
        <p:spPr>
          <a:xfrm rot="-5400000">
            <a:off x="6166511" y="2166164"/>
            <a:ext cx="3285000" cy="2669700"/>
          </a:xfrm>
          <a:prstGeom prst="rtTriangle">
            <a:avLst/>
          </a:prstGeom>
          <a:solidFill>
            <a:srgbClr val="0072CE">
              <a:alpha val="431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2" name="Google Shape;552;p80"/>
          <p:cNvSpPr/>
          <p:nvPr/>
        </p:nvSpPr>
        <p:spPr>
          <a:xfrm rot="10800000">
            <a:off x="5650184" y="199"/>
            <a:ext cx="3493800" cy="3478200"/>
          </a:xfrm>
          <a:prstGeom prst="rtTriangle">
            <a:avLst/>
          </a:prstGeom>
          <a:solidFill>
            <a:srgbClr val="6CACE4">
              <a:alpha val="588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3" name="Google Shape;553;p80"/>
          <p:cNvSpPr/>
          <p:nvPr/>
        </p:nvSpPr>
        <p:spPr>
          <a:xfrm rot="-5400000" flipH="1">
            <a:off x="4920678" y="920528"/>
            <a:ext cx="365760" cy="8080883"/>
          </a:xfrm>
          <a:custGeom>
            <a:avLst/>
            <a:gdLst/>
            <a:ahLst/>
            <a:cxnLst/>
            <a:rect l="l" t="t" r="r" b="b"/>
            <a:pathLst>
              <a:path w="365760" h="8080883" extrusionOk="0">
                <a:moveTo>
                  <a:pt x="16" y="0"/>
                </a:moveTo>
                <a:cubicBezTo>
                  <a:pt x="11" y="2688336"/>
                  <a:pt x="5" y="5392547"/>
                  <a:pt x="0" y="8080883"/>
                </a:cubicBezTo>
                <a:lnTo>
                  <a:pt x="365760" y="8080883"/>
                </a:lnTo>
                <a:lnTo>
                  <a:pt x="365760" y="416433"/>
                </a:lnTo>
                <a:lnTo>
                  <a:pt x="16" y="0"/>
                </a:lnTo>
                <a:close/>
              </a:path>
            </a:pathLst>
          </a:custGeom>
          <a:solidFill>
            <a:srgbClr val="FF9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80"/>
          <p:cNvSpPr txBox="1"/>
          <p:nvPr/>
        </p:nvSpPr>
        <p:spPr>
          <a:xfrm>
            <a:off x="6807657" y="4886368"/>
            <a:ext cx="1886700" cy="1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en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AND PROPRIETARY  |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5" name="Google Shape;555;p80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56" name="Google Shape;556;p80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8771" y="4806951"/>
            <a:ext cx="812450" cy="268108"/>
          </a:xfrm>
          <a:prstGeom prst="rect">
            <a:avLst/>
          </a:prstGeom>
          <a:noFill/>
          <a:ln>
            <a:noFill/>
          </a:ln>
        </p:spPr>
      </p:pic>
      <p:sp>
        <p:nvSpPr>
          <p:cNvPr id="557" name="Google Shape;557;p80"/>
          <p:cNvSpPr txBox="1">
            <a:spLocks noGrp="1"/>
          </p:cNvSpPr>
          <p:nvPr>
            <p:ph type="title"/>
          </p:nvPr>
        </p:nvSpPr>
        <p:spPr>
          <a:xfrm>
            <a:off x="493775" y="175763"/>
            <a:ext cx="84150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/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8" name="Google Shape;558;p80"/>
          <p:cNvSpPr txBox="1">
            <a:spLocks noGrp="1"/>
          </p:cNvSpPr>
          <p:nvPr>
            <p:ph type="body" idx="1"/>
          </p:nvPr>
        </p:nvSpPr>
        <p:spPr>
          <a:xfrm>
            <a:off x="493775" y="734796"/>
            <a:ext cx="8415000" cy="386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 Line Title_Content 1 1">
  <p:cSld name="2 Line Title_Content 1">
    <p:spTree>
      <p:nvGrpSpPr>
        <p:cNvPr id="1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Google Shape;560;p81"/>
          <p:cNvSpPr/>
          <p:nvPr/>
        </p:nvSpPr>
        <p:spPr>
          <a:xfrm rot="-5400000">
            <a:off x="6166511" y="2166164"/>
            <a:ext cx="3285000" cy="2669700"/>
          </a:xfrm>
          <a:prstGeom prst="rtTriangle">
            <a:avLst/>
          </a:prstGeom>
          <a:solidFill>
            <a:srgbClr val="0072CE">
              <a:alpha val="471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1" name="Google Shape;561;p81"/>
          <p:cNvSpPr/>
          <p:nvPr/>
        </p:nvSpPr>
        <p:spPr>
          <a:xfrm rot="10800000">
            <a:off x="5650184" y="199"/>
            <a:ext cx="3493800" cy="3478200"/>
          </a:xfrm>
          <a:prstGeom prst="rtTriangle">
            <a:avLst/>
          </a:prstGeom>
          <a:solidFill>
            <a:srgbClr val="6CACE4">
              <a:alpha val="627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2" name="Google Shape;562;p81"/>
          <p:cNvSpPr/>
          <p:nvPr/>
        </p:nvSpPr>
        <p:spPr>
          <a:xfrm rot="-5400000" flipH="1">
            <a:off x="4920678" y="920528"/>
            <a:ext cx="365760" cy="8080883"/>
          </a:xfrm>
          <a:custGeom>
            <a:avLst/>
            <a:gdLst/>
            <a:ahLst/>
            <a:cxnLst/>
            <a:rect l="l" t="t" r="r" b="b"/>
            <a:pathLst>
              <a:path w="365760" h="8080883" extrusionOk="0">
                <a:moveTo>
                  <a:pt x="16" y="0"/>
                </a:moveTo>
                <a:cubicBezTo>
                  <a:pt x="11" y="2688336"/>
                  <a:pt x="5" y="5392547"/>
                  <a:pt x="0" y="8080883"/>
                </a:cubicBezTo>
                <a:lnTo>
                  <a:pt x="365760" y="8080883"/>
                </a:lnTo>
                <a:lnTo>
                  <a:pt x="365760" y="416433"/>
                </a:lnTo>
                <a:lnTo>
                  <a:pt x="16" y="0"/>
                </a:lnTo>
                <a:close/>
              </a:path>
            </a:pathLst>
          </a:custGeom>
          <a:solidFill>
            <a:srgbClr val="FF9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81"/>
          <p:cNvSpPr txBox="1"/>
          <p:nvPr/>
        </p:nvSpPr>
        <p:spPr>
          <a:xfrm>
            <a:off x="6807657" y="4886368"/>
            <a:ext cx="1886700" cy="1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en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AND PROPRIETARY  |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4" name="Google Shape;564;p81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65" name="Google Shape;565;p81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8771" y="4806951"/>
            <a:ext cx="812450" cy="268108"/>
          </a:xfrm>
          <a:prstGeom prst="rect">
            <a:avLst/>
          </a:prstGeom>
          <a:noFill/>
          <a:ln>
            <a:noFill/>
          </a:ln>
        </p:spPr>
      </p:pic>
      <p:sp>
        <p:nvSpPr>
          <p:cNvPr id="566" name="Google Shape;566;p81"/>
          <p:cNvSpPr txBox="1">
            <a:spLocks noGrp="1"/>
          </p:cNvSpPr>
          <p:nvPr>
            <p:ph type="title"/>
          </p:nvPr>
        </p:nvSpPr>
        <p:spPr>
          <a:xfrm>
            <a:off x="493775" y="175763"/>
            <a:ext cx="84150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/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7" name="Google Shape;567;p81"/>
          <p:cNvSpPr txBox="1">
            <a:spLocks noGrp="1"/>
          </p:cNvSpPr>
          <p:nvPr>
            <p:ph type="body" idx="1"/>
          </p:nvPr>
        </p:nvSpPr>
        <p:spPr>
          <a:xfrm>
            <a:off x="493775" y="734796"/>
            <a:ext cx="8415000" cy="386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 Line Title_Content">
  <p:cSld name="2 Line Title_Content_2">
    <p:spTree>
      <p:nvGrpSpPr>
        <p:cNvPr id="1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82"/>
          <p:cNvSpPr/>
          <p:nvPr/>
        </p:nvSpPr>
        <p:spPr>
          <a:xfrm rot="-5400000" flipH="1">
            <a:off x="4920678" y="920528"/>
            <a:ext cx="365760" cy="8080883"/>
          </a:xfrm>
          <a:custGeom>
            <a:avLst/>
            <a:gdLst/>
            <a:ahLst/>
            <a:cxnLst/>
            <a:rect l="l" t="t" r="r" b="b"/>
            <a:pathLst>
              <a:path w="365760" h="8080883" extrusionOk="0">
                <a:moveTo>
                  <a:pt x="16" y="0"/>
                </a:moveTo>
                <a:cubicBezTo>
                  <a:pt x="11" y="2688336"/>
                  <a:pt x="5" y="5392547"/>
                  <a:pt x="0" y="8080883"/>
                </a:cubicBezTo>
                <a:lnTo>
                  <a:pt x="365760" y="8080883"/>
                </a:lnTo>
                <a:lnTo>
                  <a:pt x="365760" y="416433"/>
                </a:lnTo>
                <a:lnTo>
                  <a:pt x="16" y="0"/>
                </a:lnTo>
                <a:close/>
              </a:path>
            </a:pathLst>
          </a:custGeom>
          <a:solidFill>
            <a:srgbClr val="FF9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82"/>
          <p:cNvSpPr txBox="1"/>
          <p:nvPr/>
        </p:nvSpPr>
        <p:spPr>
          <a:xfrm>
            <a:off x="6807657" y="4886368"/>
            <a:ext cx="1886700" cy="1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en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AND PROPRIETARY  |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1" name="Google Shape;571;p82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2" name="Google Shape;572;p82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8771" y="4806951"/>
            <a:ext cx="812450" cy="268108"/>
          </a:xfrm>
          <a:prstGeom prst="rect">
            <a:avLst/>
          </a:prstGeom>
          <a:noFill/>
          <a:ln>
            <a:noFill/>
          </a:ln>
        </p:spPr>
      </p:pic>
      <p:sp>
        <p:nvSpPr>
          <p:cNvPr id="573" name="Google Shape;573;p82"/>
          <p:cNvSpPr txBox="1">
            <a:spLocks noGrp="1"/>
          </p:cNvSpPr>
          <p:nvPr>
            <p:ph type="title"/>
          </p:nvPr>
        </p:nvSpPr>
        <p:spPr>
          <a:xfrm>
            <a:off x="493776" y="146367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4" name="Google Shape;574;p82"/>
          <p:cNvSpPr txBox="1">
            <a:spLocks noGrp="1"/>
          </p:cNvSpPr>
          <p:nvPr>
            <p:ph type="body" idx="1"/>
          </p:nvPr>
        </p:nvSpPr>
        <p:spPr>
          <a:xfrm>
            <a:off x="493713" y="510444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>
                <a:solidFill>
                  <a:schemeClr val="accent2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575" name="Google Shape;575;p82"/>
          <p:cNvSpPr txBox="1">
            <a:spLocks noGrp="1"/>
          </p:cNvSpPr>
          <p:nvPr>
            <p:ph type="body" idx="2"/>
          </p:nvPr>
        </p:nvSpPr>
        <p:spPr>
          <a:xfrm>
            <a:off x="493713" y="1135513"/>
            <a:ext cx="8156700" cy="32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ntent">
  <p:cSld name="Three Cont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461633" y="1042037"/>
            <a:ext cx="2560200" cy="36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2004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440"/>
              <a:buChar char="▪"/>
              <a:defRPr sz="1600">
                <a:solidFill>
                  <a:schemeClr val="dk2"/>
                </a:solidFill>
              </a:defRPr>
            </a:lvl1pPr>
            <a:lvl2pPr marL="914400" lvl="1" indent="-30861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2pPr>
            <a:lvl3pPr marL="1371600" lvl="2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3pPr>
            <a:lvl4pPr marL="1828800" lvl="3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4pPr>
            <a:lvl5pPr marL="2286000" lvl="4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3295480" y="1042037"/>
            <a:ext cx="2560200" cy="36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2004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440"/>
              <a:buChar char="▪"/>
              <a:defRPr sz="1600">
                <a:solidFill>
                  <a:schemeClr val="dk2"/>
                </a:solidFill>
              </a:defRPr>
            </a:lvl1pPr>
            <a:lvl2pPr marL="914400" lvl="1" indent="-30861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2pPr>
            <a:lvl3pPr marL="1371600" lvl="2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3pPr>
            <a:lvl4pPr marL="1828800" lvl="3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4pPr>
            <a:lvl5pPr marL="2286000" lvl="4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3"/>
          </p:nvPr>
        </p:nvSpPr>
        <p:spPr>
          <a:xfrm>
            <a:off x="6129326" y="1042037"/>
            <a:ext cx="2560200" cy="36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2004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440"/>
              <a:buChar char="▪"/>
              <a:defRPr sz="1600">
                <a:solidFill>
                  <a:schemeClr val="dk2"/>
                </a:solidFill>
              </a:defRPr>
            </a:lvl1pPr>
            <a:lvl2pPr marL="914400" lvl="1" indent="-30861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2pPr>
            <a:lvl3pPr marL="1371600" lvl="2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3pPr>
            <a:lvl4pPr marL="1828800" lvl="3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4pPr>
            <a:lvl5pPr marL="2286000" lvl="4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55" name="Google Shape;55;p9"/>
          <p:cNvCxnSpPr/>
          <p:nvPr/>
        </p:nvCxnSpPr>
        <p:spPr>
          <a:xfrm>
            <a:off x="457200" y="676046"/>
            <a:ext cx="82311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 Line Title_Content 2">
  <p:cSld name="2 Line Title_Content_2_1">
    <p:spTree>
      <p:nvGrpSpPr>
        <p:cNvPr id="1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Google Shape;577;p83"/>
          <p:cNvSpPr/>
          <p:nvPr/>
        </p:nvSpPr>
        <p:spPr>
          <a:xfrm rot="-5400000">
            <a:off x="6166511" y="2166164"/>
            <a:ext cx="3285000" cy="2669700"/>
          </a:xfrm>
          <a:prstGeom prst="rtTriangle">
            <a:avLst/>
          </a:prstGeom>
          <a:solidFill>
            <a:srgbClr val="0072CE">
              <a:alpha val="627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8" name="Google Shape;578;p83"/>
          <p:cNvSpPr/>
          <p:nvPr/>
        </p:nvSpPr>
        <p:spPr>
          <a:xfrm rot="10800000">
            <a:off x="5650184" y="199"/>
            <a:ext cx="3493800" cy="3478200"/>
          </a:xfrm>
          <a:prstGeom prst="rtTriangle">
            <a:avLst/>
          </a:prstGeom>
          <a:solidFill>
            <a:srgbClr val="6CACE4">
              <a:alpha val="74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9" name="Google Shape;579;p83"/>
          <p:cNvSpPr/>
          <p:nvPr/>
        </p:nvSpPr>
        <p:spPr>
          <a:xfrm rot="-5400000" flipH="1">
            <a:off x="4920678" y="920528"/>
            <a:ext cx="365760" cy="8080883"/>
          </a:xfrm>
          <a:custGeom>
            <a:avLst/>
            <a:gdLst/>
            <a:ahLst/>
            <a:cxnLst/>
            <a:rect l="l" t="t" r="r" b="b"/>
            <a:pathLst>
              <a:path w="365760" h="8080883" extrusionOk="0">
                <a:moveTo>
                  <a:pt x="16" y="0"/>
                </a:moveTo>
                <a:cubicBezTo>
                  <a:pt x="11" y="2688336"/>
                  <a:pt x="5" y="5392547"/>
                  <a:pt x="0" y="8080883"/>
                </a:cubicBezTo>
                <a:lnTo>
                  <a:pt x="365760" y="8080883"/>
                </a:lnTo>
                <a:lnTo>
                  <a:pt x="365760" y="416433"/>
                </a:lnTo>
                <a:lnTo>
                  <a:pt x="16" y="0"/>
                </a:lnTo>
                <a:close/>
              </a:path>
            </a:pathLst>
          </a:custGeom>
          <a:solidFill>
            <a:srgbClr val="FF9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83"/>
          <p:cNvSpPr txBox="1"/>
          <p:nvPr/>
        </p:nvSpPr>
        <p:spPr>
          <a:xfrm>
            <a:off x="6807657" y="4886368"/>
            <a:ext cx="1886700" cy="1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en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AND PROPRIETARY  |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1" name="Google Shape;581;p83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82" name="Google Shape;582;p83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8771" y="4806951"/>
            <a:ext cx="811700" cy="267861"/>
          </a:xfrm>
          <a:prstGeom prst="rect">
            <a:avLst/>
          </a:prstGeom>
          <a:noFill/>
          <a:ln>
            <a:noFill/>
          </a:ln>
        </p:spPr>
      </p:pic>
      <p:sp>
        <p:nvSpPr>
          <p:cNvPr id="583" name="Google Shape;583;p83"/>
          <p:cNvSpPr txBox="1">
            <a:spLocks noGrp="1"/>
          </p:cNvSpPr>
          <p:nvPr>
            <p:ph type="title"/>
          </p:nvPr>
        </p:nvSpPr>
        <p:spPr>
          <a:xfrm>
            <a:off x="493775" y="175763"/>
            <a:ext cx="8080800" cy="447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584" name="Google Shape;584;p83"/>
          <p:cNvSpPr txBox="1">
            <a:spLocks noGrp="1"/>
          </p:cNvSpPr>
          <p:nvPr>
            <p:ph type="body" idx="1"/>
          </p:nvPr>
        </p:nvSpPr>
        <p:spPr>
          <a:xfrm>
            <a:off x="493775" y="1001375"/>
            <a:ext cx="8032500" cy="34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 1">
  <p:cSld name="Title Only_1"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p84"/>
          <p:cNvSpPr/>
          <p:nvPr/>
        </p:nvSpPr>
        <p:spPr>
          <a:xfrm rot="-5400000" flipH="1">
            <a:off x="4920678" y="920528"/>
            <a:ext cx="365760" cy="8080883"/>
          </a:xfrm>
          <a:custGeom>
            <a:avLst/>
            <a:gdLst/>
            <a:ahLst/>
            <a:cxnLst/>
            <a:rect l="l" t="t" r="r" b="b"/>
            <a:pathLst>
              <a:path w="365760" h="8080883" extrusionOk="0">
                <a:moveTo>
                  <a:pt x="16" y="0"/>
                </a:moveTo>
                <a:cubicBezTo>
                  <a:pt x="11" y="2688336"/>
                  <a:pt x="5" y="5392547"/>
                  <a:pt x="0" y="8080883"/>
                </a:cubicBezTo>
                <a:lnTo>
                  <a:pt x="365760" y="8080883"/>
                </a:lnTo>
                <a:lnTo>
                  <a:pt x="365760" y="416433"/>
                </a:lnTo>
                <a:lnTo>
                  <a:pt x="16" y="0"/>
                </a:lnTo>
                <a:close/>
              </a:path>
            </a:pathLst>
          </a:custGeom>
          <a:solidFill>
            <a:srgbClr val="FF9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7" name="Google Shape;587;p84"/>
          <p:cNvSpPr txBox="1"/>
          <p:nvPr/>
        </p:nvSpPr>
        <p:spPr>
          <a:xfrm>
            <a:off x="6807657" y="4886368"/>
            <a:ext cx="1886700" cy="1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en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AND PROPRIETARY  |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8" name="Google Shape;588;p84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89" name="Google Shape;589;p84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8771" y="4806951"/>
            <a:ext cx="812450" cy="268108"/>
          </a:xfrm>
          <a:prstGeom prst="rect">
            <a:avLst/>
          </a:prstGeom>
          <a:noFill/>
          <a:ln>
            <a:noFill/>
          </a:ln>
        </p:spPr>
      </p:pic>
      <p:sp>
        <p:nvSpPr>
          <p:cNvPr id="590" name="Google Shape;590;p84"/>
          <p:cNvSpPr txBox="1">
            <a:spLocks noGrp="1"/>
          </p:cNvSpPr>
          <p:nvPr>
            <p:ph type="body" idx="1"/>
          </p:nvPr>
        </p:nvSpPr>
        <p:spPr>
          <a:xfrm>
            <a:off x="493713" y="510444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>
                <a:solidFill>
                  <a:schemeClr val="accent2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for Triangle">
  <p:cSld name="Blank for Triangle"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-Content">
  <p:cSld name="Title-Content"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p86"/>
          <p:cNvSpPr txBox="1">
            <a:spLocks noGrp="1"/>
          </p:cNvSpPr>
          <p:nvPr>
            <p:ph type="body" idx="1"/>
          </p:nvPr>
        </p:nvSpPr>
        <p:spPr>
          <a:xfrm>
            <a:off x="304800" y="1047750"/>
            <a:ext cx="8534400" cy="14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5760" algn="l" rtl="0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Clr>
                <a:srgbClr val="969696"/>
              </a:buClr>
              <a:buSzPts val="216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330200" algn="l" rtl="0">
              <a:lnSpc>
                <a:spcPct val="95000"/>
              </a:lnSpc>
              <a:spcBef>
                <a:spcPts val="400"/>
              </a:spcBef>
              <a:spcAft>
                <a:spcPts val="0"/>
              </a:spcAft>
              <a:buClr>
                <a:srgbClr val="969696"/>
              </a:buClr>
              <a:buSzPts val="1600"/>
              <a:buFont typeface="Avenir"/>
              <a:buChar char="–"/>
              <a:defRPr sz="16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317500" algn="l" rtl="0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rgbClr val="969696"/>
              </a:buClr>
              <a:buSzPts val="1400"/>
              <a:buFont typeface="Avenir"/>
              <a:buChar char="•"/>
              <a:defRPr sz="14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317500" algn="l" rtl="0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rgbClr val="969696"/>
              </a:buClr>
              <a:buSzPts val="1400"/>
              <a:buFont typeface="Avenir"/>
              <a:buChar char="–"/>
              <a:defRPr sz="14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317500" algn="l" rtl="0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rgbClr val="969696"/>
              </a:buClr>
              <a:buSzPts val="1400"/>
              <a:buFont typeface="Avenir"/>
              <a:buChar char="»"/>
              <a:defRPr sz="1400" b="0" i="0" u="none" strike="noStrike" cap="none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4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4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450"/>
              </a:spcBef>
              <a:spcAft>
                <a:spcPts val="450"/>
              </a:spcAft>
              <a:buClr>
                <a:schemeClr val="accent1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4" name="Google Shape;594;p86"/>
          <p:cNvSpPr txBox="1">
            <a:spLocks noGrp="1"/>
          </p:cNvSpPr>
          <p:nvPr>
            <p:ph type="title"/>
          </p:nvPr>
        </p:nvSpPr>
        <p:spPr>
          <a:xfrm>
            <a:off x="313873" y="364618"/>
            <a:ext cx="8534400" cy="5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800" b="0" i="0" u="none" strike="noStrike" cap="none">
                <a:solidFill>
                  <a:schemeClr val="accen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5" name="Google Shape;595;p86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>
                <a:latin typeface="Avenir"/>
                <a:ea typeface="Avenir"/>
                <a:cs typeface="Avenir"/>
                <a:sym typeface="Avenir"/>
              </a:defRPr>
            </a:lvl1pPr>
            <a:lvl2pPr lvl="1" rtl="0">
              <a:buNone/>
              <a:defRPr>
                <a:latin typeface="Avenir"/>
                <a:ea typeface="Avenir"/>
                <a:cs typeface="Avenir"/>
                <a:sym typeface="Avenir"/>
              </a:defRPr>
            </a:lvl2pPr>
            <a:lvl3pPr lvl="2" rtl="0">
              <a:buNone/>
              <a:defRPr>
                <a:latin typeface="Avenir"/>
                <a:ea typeface="Avenir"/>
                <a:cs typeface="Avenir"/>
                <a:sym typeface="Avenir"/>
              </a:defRPr>
            </a:lvl3pPr>
            <a:lvl4pPr lvl="3" rtl="0">
              <a:buNone/>
              <a:defRPr>
                <a:latin typeface="Avenir"/>
                <a:ea typeface="Avenir"/>
                <a:cs typeface="Avenir"/>
                <a:sym typeface="Avenir"/>
              </a:defRPr>
            </a:lvl4pPr>
            <a:lvl5pPr lvl="4" rtl="0">
              <a:buNone/>
              <a:defRPr>
                <a:latin typeface="Avenir"/>
                <a:ea typeface="Avenir"/>
                <a:cs typeface="Avenir"/>
                <a:sym typeface="Avenir"/>
              </a:defRPr>
            </a:lvl5pPr>
            <a:lvl6pPr lvl="5" rtl="0">
              <a:buNone/>
              <a:defRPr>
                <a:latin typeface="Avenir"/>
                <a:ea typeface="Avenir"/>
                <a:cs typeface="Avenir"/>
                <a:sym typeface="Avenir"/>
              </a:defRPr>
            </a:lvl6pPr>
            <a:lvl7pPr lvl="6" rtl="0">
              <a:buNone/>
              <a:defRPr>
                <a:latin typeface="Avenir"/>
                <a:ea typeface="Avenir"/>
                <a:cs typeface="Avenir"/>
                <a:sym typeface="Avenir"/>
              </a:defRPr>
            </a:lvl7pPr>
            <a:lvl8pPr lvl="7" rtl="0">
              <a:buNone/>
              <a:defRPr>
                <a:latin typeface="Avenir"/>
                <a:ea typeface="Avenir"/>
                <a:cs typeface="Avenir"/>
                <a:sym typeface="Avenir"/>
              </a:defRPr>
            </a:lvl8pPr>
            <a:lvl9pPr lvl="8" rtl="0">
              <a:buNone/>
              <a:defRPr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 Line Title_Content 3">
  <p:cSld name="2 Line Title_Content_3"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p87"/>
          <p:cNvSpPr/>
          <p:nvPr/>
        </p:nvSpPr>
        <p:spPr>
          <a:xfrm rot="-5400000">
            <a:off x="6166511" y="2166164"/>
            <a:ext cx="3285000" cy="2669700"/>
          </a:xfrm>
          <a:prstGeom prst="rtTriangle">
            <a:avLst/>
          </a:prstGeom>
          <a:solidFill>
            <a:srgbClr val="0072CE">
              <a:alpha val="627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8" name="Google Shape;598;p87"/>
          <p:cNvSpPr/>
          <p:nvPr/>
        </p:nvSpPr>
        <p:spPr>
          <a:xfrm rot="10800000">
            <a:off x="5650184" y="199"/>
            <a:ext cx="3493800" cy="3478200"/>
          </a:xfrm>
          <a:prstGeom prst="rtTriangle">
            <a:avLst/>
          </a:prstGeom>
          <a:solidFill>
            <a:srgbClr val="6CACE4">
              <a:alpha val="74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9" name="Google Shape;599;p87"/>
          <p:cNvSpPr/>
          <p:nvPr/>
        </p:nvSpPr>
        <p:spPr>
          <a:xfrm rot="-5400000" flipH="1">
            <a:off x="4920678" y="920528"/>
            <a:ext cx="365760" cy="8080883"/>
          </a:xfrm>
          <a:custGeom>
            <a:avLst/>
            <a:gdLst/>
            <a:ahLst/>
            <a:cxnLst/>
            <a:rect l="l" t="t" r="r" b="b"/>
            <a:pathLst>
              <a:path w="365760" h="8080883" extrusionOk="0">
                <a:moveTo>
                  <a:pt x="16" y="0"/>
                </a:moveTo>
                <a:cubicBezTo>
                  <a:pt x="11" y="2688336"/>
                  <a:pt x="5" y="5392547"/>
                  <a:pt x="0" y="8080883"/>
                </a:cubicBezTo>
                <a:lnTo>
                  <a:pt x="365760" y="8080883"/>
                </a:lnTo>
                <a:lnTo>
                  <a:pt x="365760" y="416433"/>
                </a:lnTo>
                <a:lnTo>
                  <a:pt x="16" y="0"/>
                </a:lnTo>
                <a:close/>
              </a:path>
            </a:pathLst>
          </a:custGeom>
          <a:solidFill>
            <a:srgbClr val="FF9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0" name="Google Shape;600;p87"/>
          <p:cNvSpPr txBox="1"/>
          <p:nvPr/>
        </p:nvSpPr>
        <p:spPr>
          <a:xfrm>
            <a:off x="6807657" y="4886368"/>
            <a:ext cx="1886700" cy="1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en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AND PROPRIETARY  |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1" name="Google Shape;601;p87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02" name="Google Shape;602;p87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8771" y="4806951"/>
            <a:ext cx="811700" cy="267861"/>
          </a:xfrm>
          <a:prstGeom prst="rect">
            <a:avLst/>
          </a:prstGeom>
          <a:noFill/>
          <a:ln>
            <a:noFill/>
          </a:ln>
        </p:spPr>
      </p:pic>
      <p:sp>
        <p:nvSpPr>
          <p:cNvPr id="603" name="Google Shape;603;p87"/>
          <p:cNvSpPr txBox="1">
            <a:spLocks noGrp="1"/>
          </p:cNvSpPr>
          <p:nvPr>
            <p:ph type="title"/>
          </p:nvPr>
        </p:nvSpPr>
        <p:spPr>
          <a:xfrm>
            <a:off x="493775" y="175763"/>
            <a:ext cx="8080800" cy="447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3600" b="1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04" name="Google Shape;604;p87"/>
          <p:cNvSpPr txBox="1">
            <a:spLocks noGrp="1"/>
          </p:cNvSpPr>
          <p:nvPr>
            <p:ph type="body" idx="1"/>
          </p:nvPr>
        </p:nvSpPr>
        <p:spPr>
          <a:xfrm>
            <a:off x="493775" y="1001375"/>
            <a:ext cx="8032500" cy="34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1" type="obj">
  <p:cSld name="OBJECT">
    <p:spTree>
      <p:nvGrpSpPr>
        <p:cNvPr id="1" name="Shape 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Google Shape;606;p88"/>
          <p:cNvSpPr txBox="1">
            <a:spLocks noGrp="1"/>
          </p:cNvSpPr>
          <p:nvPr>
            <p:ph type="title"/>
          </p:nvPr>
        </p:nvSpPr>
        <p:spPr>
          <a:xfrm>
            <a:off x="493776" y="146367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7" name="Google Shape;607;p88"/>
          <p:cNvSpPr txBox="1">
            <a:spLocks noGrp="1"/>
          </p:cNvSpPr>
          <p:nvPr>
            <p:ph type="body" idx="1"/>
          </p:nvPr>
        </p:nvSpPr>
        <p:spPr>
          <a:xfrm>
            <a:off x="493776" y="1135513"/>
            <a:ext cx="81564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400"/>
              <a:buChar char="▪"/>
              <a:defRPr/>
            </a:lvl1pPr>
            <a:lvl2pPr marL="914400" lvl="1" indent="-3048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Char char="▪"/>
              <a:defRPr/>
            </a:lvl2pPr>
            <a:lvl3pPr marL="1371600" lvl="2" indent="-3048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Char char="▪"/>
              <a:defRPr/>
            </a:lvl3pPr>
            <a:lvl4pPr marL="182880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▪"/>
              <a:defRPr/>
            </a:lvl4pPr>
            <a:lvl5pPr marL="228600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▪"/>
              <a:defRPr/>
            </a:lvl5pPr>
            <a:lvl6pPr marL="274320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6pPr>
            <a:lvl7pPr marL="320040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7pPr>
            <a:lvl8pPr marL="365760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8pPr>
            <a:lvl9pPr marL="411480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Char char="•"/>
              <a:defRPr/>
            </a:lvl9pPr>
          </a:lstStyle>
          <a:p>
            <a:endParaRPr/>
          </a:p>
        </p:txBody>
      </p:sp>
      <p:sp>
        <p:nvSpPr>
          <p:cNvPr id="608" name="Google Shape;608;p88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299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9" name="Google Shape;609;p88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299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 Line Title_Comparison">
  <p:cSld name="2 Line Title_Comparison"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Google Shape;611;p89"/>
          <p:cNvSpPr/>
          <p:nvPr/>
        </p:nvSpPr>
        <p:spPr>
          <a:xfrm rot="5400000">
            <a:off x="-7760" y="12231"/>
            <a:ext cx="3493800" cy="3478500"/>
          </a:xfrm>
          <a:prstGeom prst="rtTriangle">
            <a:avLst/>
          </a:prstGeom>
          <a:solidFill>
            <a:srgbClr val="6CACE4">
              <a:alpha val="74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2" name="Google Shape;612;p89"/>
          <p:cNvSpPr/>
          <p:nvPr/>
        </p:nvSpPr>
        <p:spPr>
          <a:xfrm>
            <a:off x="-5442" y="1919264"/>
            <a:ext cx="3232800" cy="3238800"/>
          </a:xfrm>
          <a:prstGeom prst="rtTriangle">
            <a:avLst/>
          </a:prstGeom>
          <a:solidFill>
            <a:srgbClr val="6CACE4">
              <a:alpha val="627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3" name="Google Shape;613;p89"/>
          <p:cNvSpPr txBox="1">
            <a:spLocks noGrp="1"/>
          </p:cNvSpPr>
          <p:nvPr>
            <p:ph type="body" idx="1"/>
          </p:nvPr>
        </p:nvSpPr>
        <p:spPr>
          <a:xfrm>
            <a:off x="493713" y="1135601"/>
            <a:ext cx="3903600" cy="32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614" name="Google Shape;614;p89"/>
          <p:cNvSpPr/>
          <p:nvPr/>
        </p:nvSpPr>
        <p:spPr>
          <a:xfrm rot="-5400000" flipH="1">
            <a:off x="4920678" y="920528"/>
            <a:ext cx="365760" cy="8080883"/>
          </a:xfrm>
          <a:custGeom>
            <a:avLst/>
            <a:gdLst/>
            <a:ahLst/>
            <a:cxnLst/>
            <a:rect l="l" t="t" r="r" b="b"/>
            <a:pathLst>
              <a:path w="365760" h="8080883" extrusionOk="0">
                <a:moveTo>
                  <a:pt x="16" y="0"/>
                </a:moveTo>
                <a:cubicBezTo>
                  <a:pt x="11" y="2688336"/>
                  <a:pt x="5" y="5392547"/>
                  <a:pt x="0" y="8080883"/>
                </a:cubicBezTo>
                <a:lnTo>
                  <a:pt x="365760" y="8080883"/>
                </a:lnTo>
                <a:lnTo>
                  <a:pt x="365760" y="416433"/>
                </a:lnTo>
                <a:lnTo>
                  <a:pt x="16" y="0"/>
                </a:lnTo>
                <a:close/>
              </a:path>
            </a:pathLst>
          </a:custGeom>
          <a:solidFill>
            <a:srgbClr val="FF9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5" name="Google Shape;615;p89"/>
          <p:cNvSpPr txBox="1"/>
          <p:nvPr/>
        </p:nvSpPr>
        <p:spPr>
          <a:xfrm>
            <a:off x="6807657" y="4886368"/>
            <a:ext cx="1886700" cy="1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en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AND PROPRIETARY  |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6" name="Google Shape;616;p89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17" name="Google Shape;617;p89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8771" y="4806951"/>
            <a:ext cx="812450" cy="268108"/>
          </a:xfrm>
          <a:prstGeom prst="rect">
            <a:avLst/>
          </a:prstGeom>
          <a:noFill/>
          <a:ln>
            <a:noFill/>
          </a:ln>
        </p:spPr>
      </p:pic>
      <p:sp>
        <p:nvSpPr>
          <p:cNvPr id="618" name="Google Shape;618;p89"/>
          <p:cNvSpPr txBox="1">
            <a:spLocks noGrp="1"/>
          </p:cNvSpPr>
          <p:nvPr>
            <p:ph type="title"/>
          </p:nvPr>
        </p:nvSpPr>
        <p:spPr>
          <a:xfrm>
            <a:off x="493776" y="146367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9" name="Google Shape;619;p89"/>
          <p:cNvSpPr txBox="1">
            <a:spLocks noGrp="1"/>
          </p:cNvSpPr>
          <p:nvPr>
            <p:ph type="body" idx="2"/>
          </p:nvPr>
        </p:nvSpPr>
        <p:spPr>
          <a:xfrm>
            <a:off x="493713" y="510444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>
                <a:solidFill>
                  <a:schemeClr val="accent2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620" name="Google Shape;620;p89"/>
          <p:cNvSpPr txBox="1">
            <a:spLocks noGrp="1"/>
          </p:cNvSpPr>
          <p:nvPr>
            <p:ph type="body" idx="3"/>
          </p:nvPr>
        </p:nvSpPr>
        <p:spPr>
          <a:xfrm>
            <a:off x="4745184" y="1135601"/>
            <a:ext cx="3904200" cy="32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 2">
  <p:cSld name="Title Only_2">
    <p:spTree>
      <p:nvGrpSpPr>
        <p:cNvPr id="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Google Shape;622;p90"/>
          <p:cNvSpPr/>
          <p:nvPr/>
        </p:nvSpPr>
        <p:spPr>
          <a:xfrm rot="-5400000" flipH="1">
            <a:off x="4920678" y="920528"/>
            <a:ext cx="365760" cy="8080883"/>
          </a:xfrm>
          <a:custGeom>
            <a:avLst/>
            <a:gdLst/>
            <a:ahLst/>
            <a:cxnLst/>
            <a:rect l="l" t="t" r="r" b="b"/>
            <a:pathLst>
              <a:path w="365760" h="8080883" extrusionOk="0">
                <a:moveTo>
                  <a:pt x="16" y="0"/>
                </a:moveTo>
                <a:cubicBezTo>
                  <a:pt x="11" y="2688336"/>
                  <a:pt x="5" y="5392547"/>
                  <a:pt x="0" y="8080883"/>
                </a:cubicBezTo>
                <a:lnTo>
                  <a:pt x="365760" y="8080883"/>
                </a:lnTo>
                <a:lnTo>
                  <a:pt x="365760" y="416433"/>
                </a:lnTo>
                <a:lnTo>
                  <a:pt x="16" y="0"/>
                </a:lnTo>
                <a:close/>
              </a:path>
            </a:pathLst>
          </a:custGeom>
          <a:solidFill>
            <a:srgbClr val="FF9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3" name="Google Shape;623;p90"/>
          <p:cNvSpPr txBox="1"/>
          <p:nvPr/>
        </p:nvSpPr>
        <p:spPr>
          <a:xfrm>
            <a:off x="6807657" y="4886368"/>
            <a:ext cx="1886700" cy="1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en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AND PROPRIETARY  |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4" name="Google Shape;624;p90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25" name="Google Shape;625;p90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8771" y="4806951"/>
            <a:ext cx="811700" cy="267861"/>
          </a:xfrm>
          <a:prstGeom prst="rect">
            <a:avLst/>
          </a:prstGeom>
          <a:noFill/>
          <a:ln>
            <a:noFill/>
          </a:ln>
        </p:spPr>
      </p:pic>
      <p:sp>
        <p:nvSpPr>
          <p:cNvPr id="626" name="Google Shape;626;p90"/>
          <p:cNvSpPr txBox="1">
            <a:spLocks noGrp="1"/>
          </p:cNvSpPr>
          <p:nvPr>
            <p:ph type="body" idx="1"/>
          </p:nvPr>
        </p:nvSpPr>
        <p:spPr>
          <a:xfrm>
            <a:off x="493713" y="510444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>
                <a:solidFill>
                  <a:schemeClr val="accent2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 Line Title_Content 4">
  <p:cSld name="2 Line Title_Content_4"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Google Shape;628;p91"/>
          <p:cNvSpPr/>
          <p:nvPr/>
        </p:nvSpPr>
        <p:spPr>
          <a:xfrm rot="-5400000" flipH="1">
            <a:off x="4920678" y="920528"/>
            <a:ext cx="365760" cy="8080883"/>
          </a:xfrm>
          <a:custGeom>
            <a:avLst/>
            <a:gdLst/>
            <a:ahLst/>
            <a:cxnLst/>
            <a:rect l="l" t="t" r="r" b="b"/>
            <a:pathLst>
              <a:path w="365760" h="8080883" extrusionOk="0">
                <a:moveTo>
                  <a:pt x="16" y="0"/>
                </a:moveTo>
                <a:cubicBezTo>
                  <a:pt x="11" y="2688336"/>
                  <a:pt x="5" y="5392547"/>
                  <a:pt x="0" y="8080883"/>
                </a:cubicBezTo>
                <a:lnTo>
                  <a:pt x="365760" y="8080883"/>
                </a:lnTo>
                <a:lnTo>
                  <a:pt x="365760" y="416433"/>
                </a:lnTo>
                <a:lnTo>
                  <a:pt x="16" y="0"/>
                </a:lnTo>
                <a:close/>
              </a:path>
            </a:pathLst>
          </a:custGeom>
          <a:solidFill>
            <a:srgbClr val="FF9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9" name="Google Shape;629;p91"/>
          <p:cNvSpPr txBox="1"/>
          <p:nvPr/>
        </p:nvSpPr>
        <p:spPr>
          <a:xfrm>
            <a:off x="6807657" y="4886368"/>
            <a:ext cx="1886700" cy="1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en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AND PROPRIETARY  |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0" name="Google Shape;630;p91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31" name="Google Shape;631;p91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8771" y="4806951"/>
            <a:ext cx="811700" cy="267861"/>
          </a:xfrm>
          <a:prstGeom prst="rect">
            <a:avLst/>
          </a:prstGeom>
          <a:noFill/>
          <a:ln>
            <a:noFill/>
          </a:ln>
        </p:spPr>
      </p:pic>
      <p:sp>
        <p:nvSpPr>
          <p:cNvPr id="632" name="Google Shape;632;p91"/>
          <p:cNvSpPr txBox="1">
            <a:spLocks noGrp="1"/>
          </p:cNvSpPr>
          <p:nvPr>
            <p:ph type="title"/>
          </p:nvPr>
        </p:nvSpPr>
        <p:spPr>
          <a:xfrm>
            <a:off x="493776" y="146367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3" name="Google Shape;633;p91"/>
          <p:cNvSpPr txBox="1">
            <a:spLocks noGrp="1"/>
          </p:cNvSpPr>
          <p:nvPr>
            <p:ph type="body" idx="1"/>
          </p:nvPr>
        </p:nvSpPr>
        <p:spPr>
          <a:xfrm>
            <a:off x="493713" y="510444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>
                <a:solidFill>
                  <a:schemeClr val="accent2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634" name="Google Shape;634;p91"/>
          <p:cNvSpPr txBox="1">
            <a:spLocks noGrp="1"/>
          </p:cNvSpPr>
          <p:nvPr>
            <p:ph type="body" idx="2"/>
          </p:nvPr>
        </p:nvSpPr>
        <p:spPr>
          <a:xfrm>
            <a:off x="493713" y="1135513"/>
            <a:ext cx="8156700" cy="32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hank You">
  <p:cSld name="Thank You">
    <p:spTree>
      <p:nvGrpSpPr>
        <p:cNvPr id="1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6" name="Google Shape;636;p9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flipH="1">
            <a:off x="-1" y="0"/>
            <a:ext cx="9143998" cy="5143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37" name="Google Shape;637;p92"/>
          <p:cNvPicPr preferRelativeResize="0"/>
          <p:nvPr/>
        </p:nvPicPr>
        <p:blipFill rotWithShape="1">
          <a:blip r:embed="rId3">
            <a:alphaModFix amt="88000"/>
          </a:blip>
          <a:srcRect/>
          <a:stretch/>
        </p:blipFill>
        <p:spPr>
          <a:xfrm rot="10800000">
            <a:off x="1" y="191"/>
            <a:ext cx="9143999" cy="5143322"/>
          </a:xfrm>
          <a:prstGeom prst="rect">
            <a:avLst/>
          </a:prstGeom>
          <a:noFill/>
          <a:ln>
            <a:noFill/>
          </a:ln>
        </p:spPr>
      </p:pic>
      <p:sp>
        <p:nvSpPr>
          <p:cNvPr id="638" name="Google Shape;638;p92"/>
          <p:cNvSpPr/>
          <p:nvPr/>
        </p:nvSpPr>
        <p:spPr>
          <a:xfrm rot="10800000" flipH="1">
            <a:off x="-2" y="13"/>
            <a:ext cx="5934600" cy="5143500"/>
          </a:xfrm>
          <a:prstGeom prst="rtTriangle">
            <a:avLst/>
          </a:prstGeom>
          <a:solidFill>
            <a:srgbClr val="0073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9" name="Google Shape;639;p92"/>
          <p:cNvSpPr/>
          <p:nvPr/>
        </p:nvSpPr>
        <p:spPr>
          <a:xfrm>
            <a:off x="0" y="4857152"/>
            <a:ext cx="9144000" cy="286200"/>
          </a:xfrm>
          <a:prstGeom prst="rect">
            <a:avLst/>
          </a:prstGeom>
          <a:solidFill>
            <a:srgbClr val="FF9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0" name="Google Shape;640;p92"/>
          <p:cNvSpPr/>
          <p:nvPr/>
        </p:nvSpPr>
        <p:spPr>
          <a:xfrm rot="5400000" flipH="1">
            <a:off x="218924" y="-218700"/>
            <a:ext cx="4857000" cy="5294700"/>
          </a:xfrm>
          <a:prstGeom prst="rtTriangle">
            <a:avLst/>
          </a:prstGeom>
          <a:solidFill>
            <a:srgbClr val="6CACE4">
              <a:alpha val="1451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41" name="Google Shape;641;p92" descr="A picture containing drawing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47541" y="528855"/>
            <a:ext cx="1781435" cy="587872"/>
          </a:xfrm>
          <a:prstGeom prst="rect">
            <a:avLst/>
          </a:prstGeom>
          <a:noFill/>
          <a:ln>
            <a:noFill/>
          </a:ln>
        </p:spPr>
      </p:pic>
      <p:sp>
        <p:nvSpPr>
          <p:cNvPr id="642" name="Google Shape;642;p92"/>
          <p:cNvSpPr txBox="1"/>
          <p:nvPr/>
        </p:nvSpPr>
        <p:spPr>
          <a:xfrm>
            <a:off x="4682272" y="2548732"/>
            <a:ext cx="3196500" cy="111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300"/>
              <a:buFont typeface="Arial"/>
              <a:buNone/>
            </a:pPr>
            <a:r>
              <a:rPr lang="en" sz="73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You!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3" name="Google Shape;643;p92"/>
          <p:cNvSpPr txBox="1"/>
          <p:nvPr/>
        </p:nvSpPr>
        <p:spPr>
          <a:xfrm>
            <a:off x="3797969" y="2181021"/>
            <a:ext cx="2363700" cy="6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73D5"/>
              </a:buClr>
              <a:buSzPts val="4440"/>
              <a:buFont typeface="Arial"/>
              <a:buNone/>
            </a:pPr>
            <a:r>
              <a:rPr lang="en" sz="4440" b="0" i="0" u="none" strike="noStrike" cap="none">
                <a:solidFill>
                  <a:srgbClr val="0073D5"/>
                </a:solidFill>
                <a:latin typeface="Arial"/>
                <a:ea typeface="Arial"/>
                <a:cs typeface="Arial"/>
                <a:sym typeface="Arial"/>
              </a:rPr>
              <a:t>Thank</a:t>
            </a:r>
            <a:endParaRPr sz="6751" b="1" i="0" u="none" strike="noStrike" cap="none">
              <a:solidFill>
                <a:srgbClr val="6CACE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Buckets">
  <p:cSld name="Two Buckets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body" idx="1"/>
          </p:nvPr>
        </p:nvSpPr>
        <p:spPr>
          <a:xfrm>
            <a:off x="609599" y="1784122"/>
            <a:ext cx="3592500" cy="26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0861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1pPr>
            <a:lvl2pPr marL="914400" lvl="1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2pPr>
            <a:lvl3pPr marL="1371600" lvl="2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3pPr>
            <a:lvl4pPr marL="1828800" lvl="3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4pPr>
            <a:lvl5pPr marL="2286000" lvl="4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60" name="Google Shape;60;p10"/>
          <p:cNvCxnSpPr/>
          <p:nvPr/>
        </p:nvCxnSpPr>
        <p:spPr>
          <a:xfrm>
            <a:off x="457200" y="676046"/>
            <a:ext cx="8231100" cy="0"/>
          </a:xfrm>
          <a:prstGeom prst="straightConnector1">
            <a:avLst/>
          </a:prstGeom>
          <a:noFill/>
          <a:ln w="9525" cap="flat" cmpd="sng">
            <a:solidFill>
              <a:srgbClr val="B7B8B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/>
          <p:nvPr/>
        </p:nvSpPr>
        <p:spPr>
          <a:xfrm>
            <a:off x="463605" y="1561783"/>
            <a:ext cx="3866400" cy="3066300"/>
          </a:xfrm>
          <a:prstGeom prst="rect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0"/>
          <p:cNvSpPr/>
          <p:nvPr/>
        </p:nvSpPr>
        <p:spPr>
          <a:xfrm>
            <a:off x="4814827" y="1561783"/>
            <a:ext cx="3866400" cy="30663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2"/>
          </p:nvPr>
        </p:nvSpPr>
        <p:spPr>
          <a:xfrm>
            <a:off x="463220" y="1020946"/>
            <a:ext cx="3875700" cy="538800"/>
          </a:xfrm>
          <a:prstGeom prst="rect">
            <a:avLst/>
          </a:prstGeom>
          <a:solidFill>
            <a:schemeClr val="accent3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 b="1" cap="none">
                <a:solidFill>
                  <a:schemeClr val="lt1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15"/>
              <a:buNone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3"/>
          </p:nvPr>
        </p:nvSpPr>
        <p:spPr>
          <a:xfrm>
            <a:off x="4815361" y="1020946"/>
            <a:ext cx="3870300" cy="538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260"/>
              <a:buNone/>
              <a:defRPr sz="1400" b="1" cap="none">
                <a:solidFill>
                  <a:schemeClr val="lt1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15"/>
              <a:buNone/>
              <a:defRPr/>
            </a:lvl2pPr>
            <a:lvl3pPr marL="1371600" lvl="2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3pPr>
            <a:lvl4pPr marL="1828800" lvl="3" indent="-33146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4pPr>
            <a:lvl5pPr marL="2286000" lvl="4" indent="-33147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20"/>
              <a:buChar char="▪"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None/>
              <a:defRPr/>
            </a:lvl6pPr>
            <a:lvl7pPr marL="3200400" lvl="6" indent="-331470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620"/>
              <a:buAutoNum type="alphaLcPeriod"/>
              <a:defRPr/>
            </a:lvl7pPr>
            <a:lvl8pPr marL="3657600" lvl="7" indent="-33147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1620"/>
              <a:buAutoNum type="romanLcPeriod"/>
              <a:defRPr/>
            </a:lvl8pPr>
            <a:lvl9pPr marL="4114800" lvl="8" indent="-33147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62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body" idx="4"/>
          </p:nvPr>
        </p:nvSpPr>
        <p:spPr>
          <a:xfrm>
            <a:off x="4939624" y="1782284"/>
            <a:ext cx="3592500" cy="26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0861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260"/>
              <a:buChar char="▪"/>
              <a:defRPr sz="1400">
                <a:solidFill>
                  <a:schemeClr val="dk2"/>
                </a:solidFill>
              </a:defRPr>
            </a:lvl1pPr>
            <a:lvl2pPr marL="914400" lvl="1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80"/>
              <a:buChar char="▪"/>
              <a:defRPr sz="1200">
                <a:solidFill>
                  <a:schemeClr val="dk2"/>
                </a:solidFill>
              </a:defRPr>
            </a:lvl2pPr>
            <a:lvl3pPr marL="1371600" lvl="2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3pPr>
            <a:lvl4pPr marL="1828800" lvl="3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4pPr>
            <a:lvl5pPr marL="2286000" lvl="4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900"/>
              <a:buChar char="▪"/>
              <a:defRPr sz="1000">
                <a:solidFill>
                  <a:schemeClr val="dk2"/>
                </a:solidFill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None/>
              <a:defRPr>
                <a:solidFill>
                  <a:schemeClr val="dk1"/>
                </a:solidFill>
              </a:defRPr>
            </a:lvl6pPr>
            <a:lvl7pPr marL="320040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SzPts val="1080"/>
              <a:buAutoNum type="alphaLcPeriod"/>
              <a:defRPr>
                <a:solidFill>
                  <a:schemeClr val="dk1"/>
                </a:solidFill>
              </a:defRPr>
            </a:lvl7pPr>
            <a:lvl8pPr marL="365760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SzPts val="945"/>
              <a:buAutoNum type="romanLcPeriod"/>
              <a:defRPr>
                <a:solidFill>
                  <a:schemeClr val="dk1"/>
                </a:solidFill>
              </a:defRPr>
            </a:lvl8pPr>
            <a:lvl9pPr marL="411480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SzPts val="1350"/>
              <a:buAutoNum type="alphaU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/>
          <p:nvPr/>
        </p:nvSpPr>
        <p:spPr>
          <a:xfrm>
            <a:off x="-42387" y="4889467"/>
            <a:ext cx="4158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950">
                <a:solidFill>
                  <a:srgbClr val="FFD09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50">
              <a:solidFill>
                <a:srgbClr val="FFD09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3">
  <p:cSld name="Title Slide 3">
    <p:bg>
      <p:bgPr>
        <a:solidFill>
          <a:srgbClr val="00549A"/>
        </a:solidFill>
        <a:effectLst/>
      </p:bgPr>
    </p:bg>
    <p:spTree>
      <p:nvGrpSpPr>
        <p:cNvPr id="1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Google Shape;645;p93"/>
          <p:cNvSpPr/>
          <p:nvPr/>
        </p:nvSpPr>
        <p:spPr>
          <a:xfrm rot="5400000">
            <a:off x="-67293" y="67350"/>
            <a:ext cx="2609400" cy="24747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6" name="Google Shape;646;p93"/>
          <p:cNvSpPr/>
          <p:nvPr/>
        </p:nvSpPr>
        <p:spPr>
          <a:xfrm>
            <a:off x="0" y="2117881"/>
            <a:ext cx="2222400" cy="3025800"/>
          </a:xfrm>
          <a:prstGeom prst="rtTriangle">
            <a:avLst/>
          </a:prstGeom>
          <a:solidFill>
            <a:srgbClr val="6CACE3">
              <a:alpha val="6941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47" name="Google Shape;647;p93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31166" y="377782"/>
            <a:ext cx="1233301" cy="406989"/>
          </a:xfrm>
          <a:prstGeom prst="rect">
            <a:avLst/>
          </a:prstGeom>
          <a:noFill/>
          <a:ln>
            <a:noFill/>
          </a:ln>
        </p:spPr>
      </p:pic>
      <p:sp>
        <p:nvSpPr>
          <p:cNvPr id="648" name="Google Shape;648;p93"/>
          <p:cNvSpPr txBox="1">
            <a:spLocks noGrp="1"/>
          </p:cNvSpPr>
          <p:nvPr>
            <p:ph type="ctrTitle"/>
          </p:nvPr>
        </p:nvSpPr>
        <p:spPr>
          <a:xfrm>
            <a:off x="1451348" y="1695600"/>
            <a:ext cx="7197300" cy="4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9" name="Google Shape;649;p93"/>
          <p:cNvSpPr txBox="1">
            <a:spLocks noGrp="1"/>
          </p:cNvSpPr>
          <p:nvPr>
            <p:ph type="subTitle" idx="1"/>
          </p:nvPr>
        </p:nvSpPr>
        <p:spPr>
          <a:xfrm>
            <a:off x="2222339" y="2146176"/>
            <a:ext cx="6426300" cy="67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4800"/>
              <a:buNone/>
              <a:defRPr sz="4800" b="1">
                <a:solidFill>
                  <a:schemeClr val="accent3"/>
                </a:solidFill>
              </a:defRPr>
            </a:lvl1pPr>
            <a:lvl2pPr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None/>
              <a:defRPr sz="1350"/>
            </a:lvl3pPr>
            <a:lvl4pPr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650" name="Google Shape;650;p93"/>
          <p:cNvSpPr txBox="1">
            <a:spLocks noGrp="1"/>
          </p:cNvSpPr>
          <p:nvPr>
            <p:ph type="body" idx="2"/>
          </p:nvPr>
        </p:nvSpPr>
        <p:spPr>
          <a:xfrm>
            <a:off x="1450975" y="2732350"/>
            <a:ext cx="7197600" cy="7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5000"/>
              <a:buNone/>
              <a:defRPr sz="50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651" name="Google Shape;651;p93"/>
          <p:cNvSpPr txBox="1">
            <a:spLocks noGrp="1"/>
          </p:cNvSpPr>
          <p:nvPr>
            <p:ph type="body" idx="3"/>
          </p:nvPr>
        </p:nvSpPr>
        <p:spPr>
          <a:xfrm>
            <a:off x="2222499" y="3622241"/>
            <a:ext cx="1798200" cy="28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0" tIns="45700" rIns="91425" bIns="45700" anchor="ctr" anchorCtr="0">
            <a:noAutofit/>
          </a:bodyPr>
          <a:lstStyle>
            <a:lvl1pPr marL="45720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None/>
              <a:defRPr sz="1050" b="1" cap="none">
                <a:solidFill>
                  <a:schemeClr val="lt1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050"/>
              <a:buNone/>
              <a:defRPr sz="1050" b="1">
                <a:solidFill>
                  <a:schemeClr val="lt1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050"/>
              <a:buNone/>
              <a:defRPr sz="1050" b="1">
                <a:solidFill>
                  <a:schemeClr val="lt1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050"/>
              <a:buNone/>
              <a:defRPr sz="1050" b="1">
                <a:solidFill>
                  <a:schemeClr val="lt1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050"/>
              <a:buNone/>
              <a:defRPr sz="1050" b="1">
                <a:solidFill>
                  <a:schemeClr val="lt1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652" name="Google Shape;652;p93"/>
          <p:cNvSpPr txBox="1">
            <a:spLocks noGrp="1"/>
          </p:cNvSpPr>
          <p:nvPr>
            <p:ph type="body" idx="4"/>
          </p:nvPr>
        </p:nvSpPr>
        <p:spPr>
          <a:xfrm>
            <a:off x="231775" y="4368701"/>
            <a:ext cx="2222400" cy="2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050"/>
              <a:buNone/>
              <a:defRPr sz="1050" b="1">
                <a:solidFill>
                  <a:schemeClr val="lt1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b="1">
                <a:solidFill>
                  <a:schemeClr val="lt1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b="1">
                <a:solidFill>
                  <a:schemeClr val="lt1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None/>
              <a:defRPr b="1">
                <a:solidFill>
                  <a:schemeClr val="lt1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None/>
              <a:defRPr b="1">
                <a:solidFill>
                  <a:schemeClr val="lt1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  <p:sp>
        <p:nvSpPr>
          <p:cNvPr id="653" name="Google Shape;653;p93"/>
          <p:cNvSpPr txBox="1">
            <a:spLocks noGrp="1"/>
          </p:cNvSpPr>
          <p:nvPr>
            <p:ph type="body" idx="5"/>
          </p:nvPr>
        </p:nvSpPr>
        <p:spPr>
          <a:xfrm>
            <a:off x="231775" y="4645796"/>
            <a:ext cx="2222400" cy="2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000"/>
              <a:buNone/>
              <a:defRPr sz="1000">
                <a:solidFill>
                  <a:schemeClr val="lt1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000"/>
              <a:buNone/>
              <a:defRPr sz="1000">
                <a:solidFill>
                  <a:schemeClr val="lt1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000"/>
              <a:buNone/>
              <a:defRPr sz="1000">
                <a:solidFill>
                  <a:schemeClr val="lt1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000"/>
              <a:buNone/>
              <a:defRPr sz="1000">
                <a:solidFill>
                  <a:schemeClr val="lt1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000"/>
              <a:buNone/>
              <a:defRPr sz="1000">
                <a:solidFill>
                  <a:schemeClr val="lt1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LcPeriod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romanLcPeriod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AutoNum type="alphaU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Line Title_Content_Right Angles 1">
  <p:cSld name="2 Line Title_Content_Right Angles_1">
    <p:spTree>
      <p:nvGrpSpPr>
        <p:cNvPr id="1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Google Shape;655;p94"/>
          <p:cNvSpPr txBox="1">
            <a:spLocks noGrp="1"/>
          </p:cNvSpPr>
          <p:nvPr>
            <p:ph type="title"/>
          </p:nvPr>
        </p:nvSpPr>
        <p:spPr>
          <a:xfrm>
            <a:off x="493776" y="450468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6" name="Google Shape;656;p94"/>
          <p:cNvSpPr txBox="1">
            <a:spLocks noGrp="1"/>
          </p:cNvSpPr>
          <p:nvPr>
            <p:ph type="body" idx="1"/>
          </p:nvPr>
        </p:nvSpPr>
        <p:spPr>
          <a:xfrm>
            <a:off x="493714" y="1048370"/>
            <a:ext cx="8156400" cy="33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Google Shape;658;p95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659" name="Google Shape;659;p9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660" name="Google Shape;660;p9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 Line Title">
  <p:cSld name="2 Line Title">
    <p:spTree>
      <p:nvGrpSpPr>
        <p:cNvPr id="1" name="Shape 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" name="Google Shape;662;p96"/>
          <p:cNvSpPr txBox="1">
            <a:spLocks noGrp="1"/>
          </p:cNvSpPr>
          <p:nvPr>
            <p:ph type="title"/>
          </p:nvPr>
        </p:nvSpPr>
        <p:spPr>
          <a:xfrm>
            <a:off x="493776" y="146367"/>
            <a:ext cx="8156400" cy="4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3" name="Google Shape;663;p96"/>
          <p:cNvSpPr txBox="1">
            <a:spLocks noGrp="1"/>
          </p:cNvSpPr>
          <p:nvPr>
            <p:ph type="body" idx="1"/>
          </p:nvPr>
        </p:nvSpPr>
        <p:spPr>
          <a:xfrm>
            <a:off x="493713" y="510444"/>
            <a:ext cx="8156400" cy="4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>
                <a:solidFill>
                  <a:schemeClr val="accent2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4" name="Google Shape;664;p96"/>
          <p:cNvSpPr/>
          <p:nvPr/>
        </p:nvSpPr>
        <p:spPr>
          <a:xfrm rot="-5400000" flipH="1">
            <a:off x="4920678" y="920528"/>
            <a:ext cx="365760" cy="8080883"/>
          </a:xfrm>
          <a:custGeom>
            <a:avLst/>
            <a:gdLst/>
            <a:ahLst/>
            <a:cxnLst/>
            <a:rect l="l" t="t" r="r" b="b"/>
            <a:pathLst>
              <a:path w="365760" h="8080883" extrusionOk="0">
                <a:moveTo>
                  <a:pt x="16" y="0"/>
                </a:moveTo>
                <a:cubicBezTo>
                  <a:pt x="11" y="2688336"/>
                  <a:pt x="5" y="5392547"/>
                  <a:pt x="0" y="8080883"/>
                </a:cubicBezTo>
                <a:lnTo>
                  <a:pt x="365760" y="8080883"/>
                </a:lnTo>
                <a:lnTo>
                  <a:pt x="365760" y="416433"/>
                </a:lnTo>
                <a:lnTo>
                  <a:pt x="16" y="0"/>
                </a:lnTo>
                <a:close/>
              </a:path>
            </a:pathLst>
          </a:custGeom>
          <a:solidFill>
            <a:srgbClr val="FF9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5" name="Google Shape;665;p96"/>
          <p:cNvSpPr txBox="1"/>
          <p:nvPr/>
        </p:nvSpPr>
        <p:spPr>
          <a:xfrm>
            <a:off x="6807657" y="4886368"/>
            <a:ext cx="1886700" cy="1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en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AND PROPRIETARY  |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6" name="Google Shape;666;p96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67" name="Google Shape;667;p96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8771" y="4806951"/>
            <a:ext cx="811700" cy="2678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 1 1">
  <p:cSld name="Title Only_1_1">
    <p:spTree>
      <p:nvGrpSpPr>
        <p:cNvPr id="1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97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0" name="Google Shape;670;p97"/>
          <p:cNvSpPr/>
          <p:nvPr/>
        </p:nvSpPr>
        <p:spPr>
          <a:xfrm rot="-5400000" flipH="1">
            <a:off x="4920678" y="920528"/>
            <a:ext cx="365760" cy="8080883"/>
          </a:xfrm>
          <a:custGeom>
            <a:avLst/>
            <a:gdLst/>
            <a:ahLst/>
            <a:cxnLst/>
            <a:rect l="l" t="t" r="r" b="b"/>
            <a:pathLst>
              <a:path w="365760" h="8080883" extrusionOk="0">
                <a:moveTo>
                  <a:pt x="16" y="0"/>
                </a:moveTo>
                <a:cubicBezTo>
                  <a:pt x="11" y="2688336"/>
                  <a:pt x="5" y="5392547"/>
                  <a:pt x="0" y="8080883"/>
                </a:cubicBezTo>
                <a:lnTo>
                  <a:pt x="365760" y="8080883"/>
                </a:lnTo>
                <a:lnTo>
                  <a:pt x="365760" y="416433"/>
                </a:lnTo>
                <a:lnTo>
                  <a:pt x="16" y="0"/>
                </a:lnTo>
                <a:close/>
              </a:path>
            </a:pathLst>
          </a:custGeom>
          <a:solidFill>
            <a:srgbClr val="FF9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1" name="Google Shape;671;p97"/>
          <p:cNvSpPr txBox="1"/>
          <p:nvPr/>
        </p:nvSpPr>
        <p:spPr>
          <a:xfrm>
            <a:off x="6807657" y="4886368"/>
            <a:ext cx="1886700" cy="1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AND PROPRIETARY  |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2" name="Google Shape;672;p97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73" name="Google Shape;673;p97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8771" y="4806951"/>
            <a:ext cx="811700" cy="2678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 Line Title_Content_Angles L/R">
  <p:cSld name="2 Line Title_Content_Angles L/R"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Google Shape;675;p98"/>
          <p:cNvSpPr/>
          <p:nvPr/>
        </p:nvSpPr>
        <p:spPr>
          <a:xfrm rot="5400000">
            <a:off x="-7760" y="7650"/>
            <a:ext cx="3493800" cy="3478500"/>
          </a:xfrm>
          <a:prstGeom prst="rtTriangle">
            <a:avLst/>
          </a:prstGeom>
          <a:solidFill>
            <a:srgbClr val="6CACE4">
              <a:alpha val="666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6" name="Google Shape;676;p98"/>
          <p:cNvSpPr/>
          <p:nvPr/>
        </p:nvSpPr>
        <p:spPr>
          <a:xfrm>
            <a:off x="-5442" y="1919264"/>
            <a:ext cx="3232800" cy="3238800"/>
          </a:xfrm>
          <a:prstGeom prst="rtTriangle">
            <a:avLst/>
          </a:prstGeom>
          <a:solidFill>
            <a:srgbClr val="6CACE4">
              <a:alpha val="51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7" name="Google Shape;677;p98"/>
          <p:cNvSpPr/>
          <p:nvPr/>
        </p:nvSpPr>
        <p:spPr>
          <a:xfrm rot="-5400000">
            <a:off x="6166511" y="2166164"/>
            <a:ext cx="3285000" cy="2669700"/>
          </a:xfrm>
          <a:prstGeom prst="rtTriangle">
            <a:avLst/>
          </a:prstGeom>
          <a:solidFill>
            <a:srgbClr val="0072CE">
              <a:alpha val="51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8" name="Google Shape;678;p98"/>
          <p:cNvSpPr/>
          <p:nvPr/>
        </p:nvSpPr>
        <p:spPr>
          <a:xfrm rot="10800000">
            <a:off x="5650184" y="-101"/>
            <a:ext cx="3493800" cy="3478500"/>
          </a:xfrm>
          <a:prstGeom prst="rtTriangle">
            <a:avLst/>
          </a:prstGeom>
          <a:solidFill>
            <a:srgbClr val="6CACE4">
              <a:alpha val="666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9" name="Google Shape;679;p98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0" name="Google Shape;680;p98"/>
          <p:cNvSpPr/>
          <p:nvPr/>
        </p:nvSpPr>
        <p:spPr>
          <a:xfrm rot="-5400000" flipH="1">
            <a:off x="4920678" y="920528"/>
            <a:ext cx="365760" cy="8080883"/>
          </a:xfrm>
          <a:custGeom>
            <a:avLst/>
            <a:gdLst/>
            <a:ahLst/>
            <a:cxnLst/>
            <a:rect l="l" t="t" r="r" b="b"/>
            <a:pathLst>
              <a:path w="365760" h="8080883" extrusionOk="0">
                <a:moveTo>
                  <a:pt x="16" y="0"/>
                </a:moveTo>
                <a:cubicBezTo>
                  <a:pt x="11" y="2688336"/>
                  <a:pt x="5" y="5392547"/>
                  <a:pt x="0" y="8080883"/>
                </a:cubicBezTo>
                <a:lnTo>
                  <a:pt x="365760" y="8080883"/>
                </a:lnTo>
                <a:lnTo>
                  <a:pt x="365760" y="416433"/>
                </a:lnTo>
                <a:lnTo>
                  <a:pt x="16" y="0"/>
                </a:lnTo>
                <a:close/>
              </a:path>
            </a:pathLst>
          </a:custGeom>
          <a:solidFill>
            <a:srgbClr val="FF9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1" name="Google Shape;681;p98"/>
          <p:cNvSpPr txBox="1"/>
          <p:nvPr/>
        </p:nvSpPr>
        <p:spPr>
          <a:xfrm>
            <a:off x="6807657" y="4886368"/>
            <a:ext cx="1886700" cy="1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None/>
            </a:pPr>
            <a:r>
              <a:rPr lang="en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CONFIDENTIAL AND PROPRIETARY  |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2" name="Google Shape;682;p98"/>
          <p:cNvSpPr txBox="1"/>
          <p:nvPr/>
        </p:nvSpPr>
        <p:spPr>
          <a:xfrm>
            <a:off x="8730873" y="4878682"/>
            <a:ext cx="177900" cy="1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75" tIns="18275" rIns="18275" bIns="18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9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83" name="Google Shape;683;p98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8771" y="4806951"/>
            <a:ext cx="811700" cy="267861"/>
          </a:xfrm>
          <a:prstGeom prst="rect">
            <a:avLst/>
          </a:prstGeom>
          <a:noFill/>
          <a:ln>
            <a:noFill/>
          </a:ln>
        </p:spPr>
      </p:pic>
      <p:sp>
        <p:nvSpPr>
          <p:cNvPr id="684" name="Google Shape;684;p98"/>
          <p:cNvSpPr txBox="1">
            <a:spLocks noGrp="1"/>
          </p:cNvSpPr>
          <p:nvPr>
            <p:ph type="title"/>
          </p:nvPr>
        </p:nvSpPr>
        <p:spPr>
          <a:xfrm>
            <a:off x="493776" y="146367"/>
            <a:ext cx="8156400" cy="4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5" name="Google Shape;685;p98"/>
          <p:cNvSpPr txBox="1">
            <a:spLocks noGrp="1"/>
          </p:cNvSpPr>
          <p:nvPr>
            <p:ph type="body" idx="1"/>
          </p:nvPr>
        </p:nvSpPr>
        <p:spPr>
          <a:xfrm>
            <a:off x="493713" y="510444"/>
            <a:ext cx="8156400" cy="4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1">
                <a:solidFill>
                  <a:schemeClr val="accent2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6" name="Google Shape;686;p98"/>
          <p:cNvSpPr txBox="1">
            <a:spLocks noGrp="1"/>
          </p:cNvSpPr>
          <p:nvPr>
            <p:ph type="body" idx="2"/>
          </p:nvPr>
        </p:nvSpPr>
        <p:spPr>
          <a:xfrm>
            <a:off x="493713" y="1135513"/>
            <a:ext cx="8156700" cy="32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Line Title_Content_Right Angles 1 2">
  <p:cSld name="2 Line Title_Content_Right Angles_1_3"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Google Shape;688;p99"/>
          <p:cNvSpPr txBox="1">
            <a:spLocks noGrp="1"/>
          </p:cNvSpPr>
          <p:nvPr>
            <p:ph type="title"/>
          </p:nvPr>
        </p:nvSpPr>
        <p:spPr>
          <a:xfrm>
            <a:off x="493776" y="450468"/>
            <a:ext cx="8156400" cy="4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9" name="Google Shape;689;p99"/>
          <p:cNvSpPr txBox="1">
            <a:spLocks noGrp="1"/>
          </p:cNvSpPr>
          <p:nvPr>
            <p:ph type="body" idx="1"/>
          </p:nvPr>
        </p:nvSpPr>
        <p:spPr>
          <a:xfrm>
            <a:off x="493714" y="1048370"/>
            <a:ext cx="8156400" cy="33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slideLayout" Target="../slideLayouts/slideLayout44.xml"/><Relationship Id="rId18" Type="http://schemas.openxmlformats.org/officeDocument/2006/relationships/slideLayout" Target="../slideLayouts/slideLayout49.xml"/><Relationship Id="rId26" Type="http://schemas.openxmlformats.org/officeDocument/2006/relationships/slideLayout" Target="../slideLayouts/slideLayout57.xml"/><Relationship Id="rId3" Type="http://schemas.openxmlformats.org/officeDocument/2006/relationships/slideLayout" Target="../slideLayouts/slideLayout34.xml"/><Relationship Id="rId21" Type="http://schemas.openxmlformats.org/officeDocument/2006/relationships/slideLayout" Target="../slideLayouts/slideLayout52.xml"/><Relationship Id="rId7" Type="http://schemas.openxmlformats.org/officeDocument/2006/relationships/slideLayout" Target="../slideLayouts/slideLayout38.xml"/><Relationship Id="rId12" Type="http://schemas.openxmlformats.org/officeDocument/2006/relationships/slideLayout" Target="../slideLayouts/slideLayout43.xml"/><Relationship Id="rId17" Type="http://schemas.openxmlformats.org/officeDocument/2006/relationships/slideLayout" Target="../slideLayouts/slideLayout48.xml"/><Relationship Id="rId25" Type="http://schemas.openxmlformats.org/officeDocument/2006/relationships/slideLayout" Target="../slideLayouts/slideLayout56.xml"/><Relationship Id="rId2" Type="http://schemas.openxmlformats.org/officeDocument/2006/relationships/slideLayout" Target="../slideLayouts/slideLayout33.xml"/><Relationship Id="rId16" Type="http://schemas.openxmlformats.org/officeDocument/2006/relationships/slideLayout" Target="../slideLayouts/slideLayout47.xml"/><Relationship Id="rId20" Type="http://schemas.openxmlformats.org/officeDocument/2006/relationships/slideLayout" Target="../slideLayouts/slideLayout51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24" Type="http://schemas.openxmlformats.org/officeDocument/2006/relationships/slideLayout" Target="../slideLayouts/slideLayout55.xml"/><Relationship Id="rId5" Type="http://schemas.openxmlformats.org/officeDocument/2006/relationships/slideLayout" Target="../slideLayouts/slideLayout36.xml"/><Relationship Id="rId15" Type="http://schemas.openxmlformats.org/officeDocument/2006/relationships/slideLayout" Target="../slideLayouts/slideLayout46.xml"/><Relationship Id="rId23" Type="http://schemas.openxmlformats.org/officeDocument/2006/relationships/slideLayout" Target="../slideLayouts/slideLayout54.xml"/><Relationship Id="rId28" Type="http://schemas.openxmlformats.org/officeDocument/2006/relationships/theme" Target="../theme/theme2.xml"/><Relationship Id="rId10" Type="http://schemas.openxmlformats.org/officeDocument/2006/relationships/slideLayout" Target="../slideLayouts/slideLayout41.xml"/><Relationship Id="rId19" Type="http://schemas.openxmlformats.org/officeDocument/2006/relationships/slideLayout" Target="../slideLayouts/slideLayout50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Relationship Id="rId14" Type="http://schemas.openxmlformats.org/officeDocument/2006/relationships/slideLayout" Target="../slideLayouts/slideLayout45.xml"/><Relationship Id="rId22" Type="http://schemas.openxmlformats.org/officeDocument/2006/relationships/slideLayout" Target="../slideLayouts/slideLayout53.xml"/><Relationship Id="rId27" Type="http://schemas.openxmlformats.org/officeDocument/2006/relationships/slideLayout" Target="../slideLayouts/slideLayout58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71.xml"/><Relationship Id="rId18" Type="http://schemas.openxmlformats.org/officeDocument/2006/relationships/slideLayout" Target="../slideLayouts/slideLayout76.xml"/><Relationship Id="rId26" Type="http://schemas.openxmlformats.org/officeDocument/2006/relationships/slideLayout" Target="../slideLayouts/slideLayout84.xml"/><Relationship Id="rId39" Type="http://schemas.openxmlformats.org/officeDocument/2006/relationships/theme" Target="../theme/theme3.xml"/><Relationship Id="rId21" Type="http://schemas.openxmlformats.org/officeDocument/2006/relationships/slideLayout" Target="../slideLayouts/slideLayout79.xml"/><Relationship Id="rId34" Type="http://schemas.openxmlformats.org/officeDocument/2006/relationships/slideLayout" Target="../slideLayouts/slideLayout92.xml"/><Relationship Id="rId7" Type="http://schemas.openxmlformats.org/officeDocument/2006/relationships/slideLayout" Target="../slideLayouts/slideLayout65.xml"/><Relationship Id="rId12" Type="http://schemas.openxmlformats.org/officeDocument/2006/relationships/slideLayout" Target="../slideLayouts/slideLayout70.xml"/><Relationship Id="rId17" Type="http://schemas.openxmlformats.org/officeDocument/2006/relationships/slideLayout" Target="../slideLayouts/slideLayout75.xml"/><Relationship Id="rId25" Type="http://schemas.openxmlformats.org/officeDocument/2006/relationships/slideLayout" Target="../slideLayouts/slideLayout83.xml"/><Relationship Id="rId33" Type="http://schemas.openxmlformats.org/officeDocument/2006/relationships/slideLayout" Target="../slideLayouts/slideLayout91.xml"/><Relationship Id="rId38" Type="http://schemas.openxmlformats.org/officeDocument/2006/relationships/slideLayout" Target="../slideLayouts/slideLayout96.xml"/><Relationship Id="rId2" Type="http://schemas.openxmlformats.org/officeDocument/2006/relationships/slideLayout" Target="../slideLayouts/slideLayout60.xml"/><Relationship Id="rId16" Type="http://schemas.openxmlformats.org/officeDocument/2006/relationships/slideLayout" Target="../slideLayouts/slideLayout74.xml"/><Relationship Id="rId20" Type="http://schemas.openxmlformats.org/officeDocument/2006/relationships/slideLayout" Target="../slideLayouts/slideLayout78.xml"/><Relationship Id="rId29" Type="http://schemas.openxmlformats.org/officeDocument/2006/relationships/slideLayout" Target="../slideLayouts/slideLayout87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24" Type="http://schemas.openxmlformats.org/officeDocument/2006/relationships/slideLayout" Target="../slideLayouts/slideLayout82.xml"/><Relationship Id="rId32" Type="http://schemas.openxmlformats.org/officeDocument/2006/relationships/slideLayout" Target="../slideLayouts/slideLayout90.xml"/><Relationship Id="rId37" Type="http://schemas.openxmlformats.org/officeDocument/2006/relationships/slideLayout" Target="../slideLayouts/slideLayout95.xml"/><Relationship Id="rId40" Type="http://schemas.openxmlformats.org/officeDocument/2006/relationships/image" Target="../media/image1.png"/><Relationship Id="rId5" Type="http://schemas.openxmlformats.org/officeDocument/2006/relationships/slideLayout" Target="../slideLayouts/slideLayout63.xml"/><Relationship Id="rId15" Type="http://schemas.openxmlformats.org/officeDocument/2006/relationships/slideLayout" Target="../slideLayouts/slideLayout73.xml"/><Relationship Id="rId23" Type="http://schemas.openxmlformats.org/officeDocument/2006/relationships/slideLayout" Target="../slideLayouts/slideLayout81.xml"/><Relationship Id="rId28" Type="http://schemas.openxmlformats.org/officeDocument/2006/relationships/slideLayout" Target="../slideLayouts/slideLayout86.xml"/><Relationship Id="rId36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68.xml"/><Relationship Id="rId19" Type="http://schemas.openxmlformats.org/officeDocument/2006/relationships/slideLayout" Target="../slideLayouts/slideLayout77.xml"/><Relationship Id="rId31" Type="http://schemas.openxmlformats.org/officeDocument/2006/relationships/slideLayout" Target="../slideLayouts/slideLayout89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Relationship Id="rId14" Type="http://schemas.openxmlformats.org/officeDocument/2006/relationships/slideLayout" Target="../slideLayouts/slideLayout72.xml"/><Relationship Id="rId22" Type="http://schemas.openxmlformats.org/officeDocument/2006/relationships/slideLayout" Target="../slideLayouts/slideLayout80.xml"/><Relationship Id="rId27" Type="http://schemas.openxmlformats.org/officeDocument/2006/relationships/slideLayout" Target="../slideLayouts/slideLayout85.xml"/><Relationship Id="rId30" Type="http://schemas.openxmlformats.org/officeDocument/2006/relationships/slideLayout" Target="../slideLayouts/slideLayout88.xml"/><Relationship Id="rId35" Type="http://schemas.openxmlformats.org/officeDocument/2006/relationships/slideLayout" Target="../slideLayouts/slideLayout93.xml"/><Relationship Id="rId8" Type="http://schemas.openxmlformats.org/officeDocument/2006/relationships/slideLayout" Target="../slideLayouts/slideLayout66.xml"/><Relationship Id="rId3" Type="http://schemas.openxmlformats.org/officeDocument/2006/relationships/slideLayout" Target="../slideLayouts/slideLayout6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3678" y="1034446"/>
            <a:ext cx="8234100" cy="35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14325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350"/>
              <a:buFont typeface="Noto Sans Symbols"/>
              <a:buChar char="▪"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575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15"/>
              <a:buFont typeface="Noto Sans Symbols"/>
              <a:buChar char="▪"/>
              <a:defRPr sz="13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860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45"/>
              <a:buFont typeface="Noto Sans Symbols"/>
              <a:buChar char="▪"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003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810"/>
              <a:buFont typeface="Noto Sans Symbols"/>
              <a:buChar char="▪"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2"/>
              </a:buClr>
              <a:buSzPts val="1080"/>
              <a:buFont typeface="Arial"/>
              <a:buAutoNum type="alphaLcPeriod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dk2"/>
              </a:buClr>
              <a:buSzPts val="945"/>
              <a:buFont typeface="Arial"/>
              <a:buAutoNum type="romanLcPeriod"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Arial"/>
              <a:buAutoNum type="alphaUcPeriod"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8" name="Google Shape;8;p1"/>
          <p:cNvPicPr preferRelativeResize="0"/>
          <p:nvPr/>
        </p:nvPicPr>
        <p:blipFill rotWithShape="1">
          <a:blip r:embed="rId33">
            <a:alphaModFix/>
          </a:blip>
          <a:srcRect/>
          <a:stretch/>
        </p:blipFill>
        <p:spPr>
          <a:xfrm>
            <a:off x="8071337" y="4839023"/>
            <a:ext cx="624617" cy="1973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1"/>
          <p:cNvSpPr/>
          <p:nvPr/>
        </p:nvSpPr>
        <p:spPr>
          <a:xfrm>
            <a:off x="0" y="4650193"/>
            <a:ext cx="493800" cy="493200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1"/>
              <a:buFont typeface="Arial"/>
              <a:buNone/>
            </a:pPr>
            <a:endParaRPr sz="1351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1">
          <p15:clr>
            <a:srgbClr val="F26B43"/>
          </p15:clr>
        </p15:guide>
        <p15:guide id="2" pos="2880">
          <p15:clr>
            <a:srgbClr val="F26B43"/>
          </p15:clr>
        </p15:guide>
        <p15:guide id="3" orient="horz" pos="1333">
          <p15:clr>
            <a:srgbClr val="F26B43"/>
          </p15:clr>
        </p15:guide>
        <p15:guide id="4" orient="horz" pos="1045">
          <p15:clr>
            <a:srgbClr val="F26B43"/>
          </p15:clr>
        </p15:guide>
        <p15:guide id="5" orient="horz" pos="756">
          <p15:clr>
            <a:srgbClr val="F26B43"/>
          </p15:clr>
        </p15:guide>
        <p15:guide id="6" orient="horz" pos="350">
          <p15:clr>
            <a:srgbClr val="F26B43"/>
          </p15:clr>
        </p15:guide>
        <p15:guide id="7" orient="horz" pos="216">
          <p15:clr>
            <a:srgbClr val="F26B43"/>
          </p15:clr>
        </p15:guide>
        <p15:guide id="8" orient="horz">
          <p15:clr>
            <a:srgbClr val="F26B43"/>
          </p15:clr>
        </p15:guide>
        <p15:guide id="9" orient="horz" pos="1908">
          <p15:clr>
            <a:srgbClr val="F26B43"/>
          </p15:clr>
        </p15:guide>
        <p15:guide id="10" orient="horz" pos="2196">
          <p15:clr>
            <a:srgbClr val="F26B43"/>
          </p15:clr>
        </p15:guide>
        <p15:guide id="11" orient="horz" pos="2484">
          <p15:clr>
            <a:srgbClr val="F26B43"/>
          </p15:clr>
        </p15:guide>
        <p15:guide id="12" orient="horz" pos="2771">
          <p15:clr>
            <a:srgbClr val="F26B43"/>
          </p15:clr>
        </p15:guide>
        <p15:guide id="13" orient="horz" pos="2915">
          <p15:clr>
            <a:srgbClr val="F26B43"/>
          </p15:clr>
        </p15:guide>
        <p15:guide id="14" orient="horz" pos="3168">
          <p15:clr>
            <a:srgbClr val="F26B43"/>
          </p15:clr>
        </p15:guide>
        <p15:guide id="15" pos="2592">
          <p15:clr>
            <a:srgbClr val="F26B43"/>
          </p15:clr>
        </p15:guide>
        <p15:guide id="16" pos="2304">
          <p15:clr>
            <a:srgbClr val="F26B43"/>
          </p15:clr>
        </p15:guide>
        <p15:guide id="17" pos="2016">
          <p15:clr>
            <a:srgbClr val="F26B43"/>
          </p15:clr>
        </p15:guide>
        <p15:guide id="18" pos="1724">
          <p15:clr>
            <a:srgbClr val="F26B43"/>
          </p15:clr>
        </p15:guide>
        <p15:guide id="19" pos="1436">
          <p15:clr>
            <a:srgbClr val="F26B43"/>
          </p15:clr>
        </p15:guide>
        <p15:guide id="20" pos="1152">
          <p15:clr>
            <a:srgbClr val="F26B43"/>
          </p15:clr>
        </p15:guide>
        <p15:guide id="21" pos="858">
          <p15:clr>
            <a:srgbClr val="F26B43"/>
          </p15:clr>
        </p15:guide>
        <p15:guide id="22" pos="565">
          <p15:clr>
            <a:srgbClr val="F26B43"/>
          </p15:clr>
        </p15:guide>
        <p15:guide id="23" pos="287">
          <p15:clr>
            <a:srgbClr val="F26B43"/>
          </p15:clr>
        </p15:guide>
        <p15:guide id="24" pos="3168">
          <p15:clr>
            <a:srgbClr val="F26B43"/>
          </p15:clr>
        </p15:guide>
        <p15:guide id="25" pos="3456">
          <p15:clr>
            <a:srgbClr val="F26B43"/>
          </p15:clr>
        </p15:guide>
        <p15:guide id="26" pos="3744">
          <p15:clr>
            <a:srgbClr val="F26B43"/>
          </p15:clr>
        </p15:guide>
        <p15:guide id="27" pos="4032">
          <p15:clr>
            <a:srgbClr val="F26B43"/>
          </p15:clr>
        </p15:guide>
        <p15:guide id="28" pos="4320">
          <p15:clr>
            <a:srgbClr val="F26B43"/>
          </p15:clr>
        </p15:guide>
        <p15:guide id="29" pos="4608">
          <p15:clr>
            <a:srgbClr val="F26B43"/>
          </p15:clr>
        </p15:guide>
        <p15:guide id="30" pos="4896">
          <p15:clr>
            <a:srgbClr val="F26B43"/>
          </p15:clr>
        </p15:guide>
        <p15:guide id="31" pos="5184">
          <p15:clr>
            <a:srgbClr val="F26B43"/>
          </p15:clr>
        </p15:guide>
        <p15:guide id="32" pos="5472">
          <p15:clr>
            <a:srgbClr val="F26B43"/>
          </p15:clr>
        </p15:guide>
        <p15:guide id="33" pos="5760">
          <p15:clr>
            <a:srgbClr val="F26B43"/>
          </p15:clr>
        </p15:guide>
        <p15:guide id="34" orient="horz" pos="3240">
          <p15:clr>
            <a:srgbClr val="F26B43"/>
          </p15:clr>
        </p15:guide>
        <p15:guide id="35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3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0" name="Google Shape;230;p33"/>
          <p:cNvSpPr txBox="1">
            <a:spLocks noGrp="1"/>
          </p:cNvSpPr>
          <p:nvPr>
            <p:ph type="body" idx="1"/>
          </p:nvPr>
        </p:nvSpPr>
        <p:spPr>
          <a:xfrm>
            <a:off x="453678" y="1034446"/>
            <a:ext cx="8234100" cy="35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14325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350"/>
              <a:buFont typeface="Noto Sans Symbols"/>
              <a:buChar char="▪"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575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15"/>
              <a:buFont typeface="Noto Sans Symbols"/>
              <a:buChar char="▪"/>
              <a:defRPr sz="13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860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45"/>
              <a:buFont typeface="Noto Sans Symbols"/>
              <a:buChar char="▪"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003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810"/>
              <a:buFont typeface="Noto Sans Symbols"/>
              <a:buChar char="▪"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2"/>
              </a:buClr>
              <a:buSzPts val="1080"/>
              <a:buFont typeface="Arial"/>
              <a:buAutoNum type="alphaLcPeriod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dk2"/>
              </a:buClr>
              <a:buSzPts val="945"/>
              <a:buFont typeface="Arial"/>
              <a:buAutoNum type="romanLcPeriod"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Arial"/>
              <a:buAutoNum type="alphaUcPeriod"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231" name="Google Shape;231;p33"/>
          <p:cNvPicPr preferRelativeResize="0"/>
          <p:nvPr/>
        </p:nvPicPr>
        <p:blipFill rotWithShape="1">
          <a:blip r:embed="rId29">
            <a:alphaModFix/>
          </a:blip>
          <a:srcRect/>
          <a:stretch/>
        </p:blipFill>
        <p:spPr>
          <a:xfrm>
            <a:off x="8071337" y="4839023"/>
            <a:ext cx="624617" cy="197325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Google Shape;232;p33"/>
          <p:cNvSpPr/>
          <p:nvPr/>
        </p:nvSpPr>
        <p:spPr>
          <a:xfrm>
            <a:off x="0" y="4650193"/>
            <a:ext cx="493800" cy="493200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1"/>
              <a:buFont typeface="Arial"/>
              <a:buNone/>
            </a:pPr>
            <a:endParaRPr sz="1351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  <p:sldLayoutId id="2147483696" r:id="rId18"/>
    <p:sldLayoutId id="2147483697" r:id="rId19"/>
    <p:sldLayoutId id="2147483698" r:id="rId20"/>
    <p:sldLayoutId id="2147483699" r:id="rId21"/>
    <p:sldLayoutId id="2147483700" r:id="rId22"/>
    <p:sldLayoutId id="2147483701" r:id="rId23"/>
    <p:sldLayoutId id="2147483702" r:id="rId24"/>
    <p:sldLayoutId id="2147483703" r:id="rId25"/>
    <p:sldLayoutId id="2147483704" r:id="rId26"/>
    <p:sldLayoutId id="2147483705" r:id="rId2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1">
          <p15:clr>
            <a:srgbClr val="F26B43"/>
          </p15:clr>
        </p15:guide>
        <p15:guide id="2" pos="2880">
          <p15:clr>
            <a:srgbClr val="F26B43"/>
          </p15:clr>
        </p15:guide>
        <p15:guide id="3" orient="horz" pos="1333">
          <p15:clr>
            <a:srgbClr val="F26B43"/>
          </p15:clr>
        </p15:guide>
        <p15:guide id="4" orient="horz" pos="1045">
          <p15:clr>
            <a:srgbClr val="F26B43"/>
          </p15:clr>
        </p15:guide>
        <p15:guide id="5" orient="horz" pos="756">
          <p15:clr>
            <a:srgbClr val="F26B43"/>
          </p15:clr>
        </p15:guide>
        <p15:guide id="6" orient="horz" pos="350">
          <p15:clr>
            <a:srgbClr val="F26B43"/>
          </p15:clr>
        </p15:guide>
        <p15:guide id="7" orient="horz" pos="216">
          <p15:clr>
            <a:srgbClr val="F26B43"/>
          </p15:clr>
        </p15:guide>
        <p15:guide id="8" orient="horz">
          <p15:clr>
            <a:srgbClr val="F26B43"/>
          </p15:clr>
        </p15:guide>
        <p15:guide id="9" orient="horz" pos="1908">
          <p15:clr>
            <a:srgbClr val="F26B43"/>
          </p15:clr>
        </p15:guide>
        <p15:guide id="10" orient="horz" pos="2196">
          <p15:clr>
            <a:srgbClr val="F26B43"/>
          </p15:clr>
        </p15:guide>
        <p15:guide id="11" orient="horz" pos="2484">
          <p15:clr>
            <a:srgbClr val="F26B43"/>
          </p15:clr>
        </p15:guide>
        <p15:guide id="12" orient="horz" pos="2771">
          <p15:clr>
            <a:srgbClr val="F26B43"/>
          </p15:clr>
        </p15:guide>
        <p15:guide id="13" orient="horz" pos="2915">
          <p15:clr>
            <a:srgbClr val="F26B43"/>
          </p15:clr>
        </p15:guide>
        <p15:guide id="14" orient="horz" pos="3168">
          <p15:clr>
            <a:srgbClr val="F26B43"/>
          </p15:clr>
        </p15:guide>
        <p15:guide id="15" pos="2592">
          <p15:clr>
            <a:srgbClr val="F26B43"/>
          </p15:clr>
        </p15:guide>
        <p15:guide id="16" pos="2304">
          <p15:clr>
            <a:srgbClr val="F26B43"/>
          </p15:clr>
        </p15:guide>
        <p15:guide id="17" pos="2016">
          <p15:clr>
            <a:srgbClr val="F26B43"/>
          </p15:clr>
        </p15:guide>
        <p15:guide id="18" pos="1724">
          <p15:clr>
            <a:srgbClr val="F26B43"/>
          </p15:clr>
        </p15:guide>
        <p15:guide id="19" pos="1436">
          <p15:clr>
            <a:srgbClr val="F26B43"/>
          </p15:clr>
        </p15:guide>
        <p15:guide id="20" pos="1152">
          <p15:clr>
            <a:srgbClr val="F26B43"/>
          </p15:clr>
        </p15:guide>
        <p15:guide id="21" pos="858">
          <p15:clr>
            <a:srgbClr val="F26B43"/>
          </p15:clr>
        </p15:guide>
        <p15:guide id="22" pos="565">
          <p15:clr>
            <a:srgbClr val="F26B43"/>
          </p15:clr>
        </p15:guide>
        <p15:guide id="23" pos="287">
          <p15:clr>
            <a:srgbClr val="F26B43"/>
          </p15:clr>
        </p15:guide>
        <p15:guide id="24" pos="3168">
          <p15:clr>
            <a:srgbClr val="F26B43"/>
          </p15:clr>
        </p15:guide>
        <p15:guide id="25" pos="3456">
          <p15:clr>
            <a:srgbClr val="F26B43"/>
          </p15:clr>
        </p15:guide>
        <p15:guide id="26" pos="3744">
          <p15:clr>
            <a:srgbClr val="F26B43"/>
          </p15:clr>
        </p15:guide>
        <p15:guide id="27" pos="4032">
          <p15:clr>
            <a:srgbClr val="F26B43"/>
          </p15:clr>
        </p15:guide>
        <p15:guide id="28" pos="4320">
          <p15:clr>
            <a:srgbClr val="F26B43"/>
          </p15:clr>
        </p15:guide>
        <p15:guide id="29" pos="4608">
          <p15:clr>
            <a:srgbClr val="F26B43"/>
          </p15:clr>
        </p15:guide>
        <p15:guide id="30" pos="4896">
          <p15:clr>
            <a:srgbClr val="F26B43"/>
          </p15:clr>
        </p15:guide>
        <p15:guide id="31" pos="5184">
          <p15:clr>
            <a:srgbClr val="F26B43"/>
          </p15:clr>
        </p15:guide>
        <p15:guide id="32" pos="5472">
          <p15:clr>
            <a:srgbClr val="F26B43"/>
          </p15:clr>
        </p15:guide>
        <p15:guide id="33" pos="5760">
          <p15:clr>
            <a:srgbClr val="F26B43"/>
          </p15:clr>
        </p15:guide>
        <p15:guide id="34" orient="horz" pos="3240">
          <p15:clr>
            <a:srgbClr val="F26B43"/>
          </p15:clr>
        </p15:guide>
        <p15:guide id="35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61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18" name="Google Shape;418;p61"/>
          <p:cNvSpPr txBox="1">
            <a:spLocks noGrp="1"/>
          </p:cNvSpPr>
          <p:nvPr>
            <p:ph type="body" idx="1"/>
          </p:nvPr>
        </p:nvSpPr>
        <p:spPr>
          <a:xfrm>
            <a:off x="453678" y="1034446"/>
            <a:ext cx="8234100" cy="35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14325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1350"/>
              <a:buFont typeface="Noto Sans Symbols"/>
              <a:buChar char="▪"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575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215"/>
              <a:buFont typeface="Noto Sans Symbols"/>
              <a:buChar char="▪"/>
              <a:defRPr sz="13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71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80"/>
              <a:buFont typeface="Noto Sans Symbols"/>
              <a:buChar char="▪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860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45"/>
              <a:buFont typeface="Noto Sans Symbols"/>
              <a:buChar char="▪"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003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810"/>
              <a:buFont typeface="Noto Sans Symbols"/>
              <a:buChar char="▪"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7179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2"/>
              </a:buClr>
              <a:buSzPts val="1080"/>
              <a:buFont typeface="Arial"/>
              <a:buAutoNum type="alphaLcPeriod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88607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dk2"/>
              </a:buClr>
              <a:buSzPts val="945"/>
              <a:buFont typeface="Arial"/>
              <a:buAutoNum type="romanLcPeriod"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Arial"/>
              <a:buAutoNum type="alphaUcPeriod"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419" name="Google Shape;419;p61"/>
          <p:cNvPicPr preferRelativeResize="0"/>
          <p:nvPr/>
        </p:nvPicPr>
        <p:blipFill rotWithShape="1">
          <a:blip r:embed="rId40">
            <a:alphaModFix/>
          </a:blip>
          <a:srcRect/>
          <a:stretch/>
        </p:blipFill>
        <p:spPr>
          <a:xfrm>
            <a:off x="8071337" y="4839023"/>
            <a:ext cx="624617" cy="197325"/>
          </a:xfrm>
          <a:prstGeom prst="rect">
            <a:avLst/>
          </a:prstGeom>
          <a:noFill/>
          <a:ln>
            <a:noFill/>
          </a:ln>
        </p:spPr>
      </p:pic>
      <p:sp>
        <p:nvSpPr>
          <p:cNvPr id="420" name="Google Shape;420;p61"/>
          <p:cNvSpPr/>
          <p:nvPr/>
        </p:nvSpPr>
        <p:spPr>
          <a:xfrm>
            <a:off x="0" y="4650193"/>
            <a:ext cx="493800" cy="493200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1"/>
              <a:buFont typeface="Arial"/>
              <a:buNone/>
            </a:pPr>
            <a:endParaRPr sz="1351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  <p:sldLayoutId id="2147483723" r:id="rId18"/>
    <p:sldLayoutId id="2147483724" r:id="rId19"/>
    <p:sldLayoutId id="2147483725" r:id="rId20"/>
    <p:sldLayoutId id="2147483726" r:id="rId21"/>
    <p:sldLayoutId id="2147483727" r:id="rId22"/>
    <p:sldLayoutId id="2147483728" r:id="rId23"/>
    <p:sldLayoutId id="2147483729" r:id="rId24"/>
    <p:sldLayoutId id="2147483730" r:id="rId25"/>
    <p:sldLayoutId id="2147483731" r:id="rId26"/>
    <p:sldLayoutId id="2147483732" r:id="rId27"/>
    <p:sldLayoutId id="2147483733" r:id="rId28"/>
    <p:sldLayoutId id="2147483734" r:id="rId29"/>
    <p:sldLayoutId id="2147483735" r:id="rId30"/>
    <p:sldLayoutId id="2147483736" r:id="rId31"/>
    <p:sldLayoutId id="2147483737" r:id="rId32"/>
    <p:sldLayoutId id="2147483738" r:id="rId33"/>
    <p:sldLayoutId id="2147483739" r:id="rId34"/>
    <p:sldLayoutId id="2147483740" r:id="rId35"/>
    <p:sldLayoutId id="2147483741" r:id="rId36"/>
    <p:sldLayoutId id="2147483742" r:id="rId37"/>
    <p:sldLayoutId id="2147483743" r:id="rId3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1">
          <p15:clr>
            <a:srgbClr val="F26B43"/>
          </p15:clr>
        </p15:guide>
        <p15:guide id="2" pos="2880">
          <p15:clr>
            <a:srgbClr val="F26B43"/>
          </p15:clr>
        </p15:guide>
        <p15:guide id="3" orient="horz" pos="1333">
          <p15:clr>
            <a:srgbClr val="F26B43"/>
          </p15:clr>
        </p15:guide>
        <p15:guide id="4" orient="horz" pos="1045">
          <p15:clr>
            <a:srgbClr val="F26B43"/>
          </p15:clr>
        </p15:guide>
        <p15:guide id="5" orient="horz" pos="756">
          <p15:clr>
            <a:srgbClr val="F26B43"/>
          </p15:clr>
        </p15:guide>
        <p15:guide id="6" orient="horz" pos="350">
          <p15:clr>
            <a:srgbClr val="F26B43"/>
          </p15:clr>
        </p15:guide>
        <p15:guide id="7" orient="horz" pos="216">
          <p15:clr>
            <a:srgbClr val="F26B43"/>
          </p15:clr>
        </p15:guide>
        <p15:guide id="8" orient="horz">
          <p15:clr>
            <a:srgbClr val="F26B43"/>
          </p15:clr>
        </p15:guide>
        <p15:guide id="9" orient="horz" pos="1908">
          <p15:clr>
            <a:srgbClr val="F26B43"/>
          </p15:clr>
        </p15:guide>
        <p15:guide id="10" orient="horz" pos="2196">
          <p15:clr>
            <a:srgbClr val="F26B43"/>
          </p15:clr>
        </p15:guide>
        <p15:guide id="11" orient="horz" pos="2484">
          <p15:clr>
            <a:srgbClr val="F26B43"/>
          </p15:clr>
        </p15:guide>
        <p15:guide id="12" orient="horz" pos="2771">
          <p15:clr>
            <a:srgbClr val="F26B43"/>
          </p15:clr>
        </p15:guide>
        <p15:guide id="13" orient="horz" pos="2915">
          <p15:clr>
            <a:srgbClr val="F26B43"/>
          </p15:clr>
        </p15:guide>
        <p15:guide id="14" orient="horz" pos="3168">
          <p15:clr>
            <a:srgbClr val="F26B43"/>
          </p15:clr>
        </p15:guide>
        <p15:guide id="15" pos="2592">
          <p15:clr>
            <a:srgbClr val="F26B43"/>
          </p15:clr>
        </p15:guide>
        <p15:guide id="16" pos="2304">
          <p15:clr>
            <a:srgbClr val="F26B43"/>
          </p15:clr>
        </p15:guide>
        <p15:guide id="17" pos="2016">
          <p15:clr>
            <a:srgbClr val="F26B43"/>
          </p15:clr>
        </p15:guide>
        <p15:guide id="18" pos="1724">
          <p15:clr>
            <a:srgbClr val="F26B43"/>
          </p15:clr>
        </p15:guide>
        <p15:guide id="19" pos="1436">
          <p15:clr>
            <a:srgbClr val="F26B43"/>
          </p15:clr>
        </p15:guide>
        <p15:guide id="20" pos="1152">
          <p15:clr>
            <a:srgbClr val="F26B43"/>
          </p15:clr>
        </p15:guide>
        <p15:guide id="21" pos="858">
          <p15:clr>
            <a:srgbClr val="F26B43"/>
          </p15:clr>
        </p15:guide>
        <p15:guide id="22" pos="565">
          <p15:clr>
            <a:srgbClr val="F26B43"/>
          </p15:clr>
        </p15:guide>
        <p15:guide id="23" pos="287">
          <p15:clr>
            <a:srgbClr val="F26B43"/>
          </p15:clr>
        </p15:guide>
        <p15:guide id="24" pos="3168">
          <p15:clr>
            <a:srgbClr val="F26B43"/>
          </p15:clr>
        </p15:guide>
        <p15:guide id="25" pos="3456">
          <p15:clr>
            <a:srgbClr val="F26B43"/>
          </p15:clr>
        </p15:guide>
        <p15:guide id="26" pos="3744">
          <p15:clr>
            <a:srgbClr val="F26B43"/>
          </p15:clr>
        </p15:guide>
        <p15:guide id="27" pos="4032">
          <p15:clr>
            <a:srgbClr val="F26B43"/>
          </p15:clr>
        </p15:guide>
        <p15:guide id="28" pos="4320">
          <p15:clr>
            <a:srgbClr val="F26B43"/>
          </p15:clr>
        </p15:guide>
        <p15:guide id="29" pos="4608">
          <p15:clr>
            <a:srgbClr val="F26B43"/>
          </p15:clr>
        </p15:guide>
        <p15:guide id="30" pos="4896">
          <p15:clr>
            <a:srgbClr val="F26B43"/>
          </p15:clr>
        </p15:guide>
        <p15:guide id="31" pos="5184">
          <p15:clr>
            <a:srgbClr val="F26B43"/>
          </p15:clr>
        </p15:guide>
        <p15:guide id="32" pos="5472">
          <p15:clr>
            <a:srgbClr val="F26B43"/>
          </p15:clr>
        </p15:guide>
        <p15:guide id="33" pos="5760">
          <p15:clr>
            <a:srgbClr val="F26B43"/>
          </p15:clr>
        </p15:guide>
        <p15:guide id="34" orient="horz" pos="3240">
          <p15:clr>
            <a:srgbClr val="F26B43"/>
          </p15:clr>
        </p15:guide>
        <p15:guide id="3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6.xml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" name="Google Shape;695;p100"/>
          <p:cNvSpPr txBox="1">
            <a:spLocks noGrp="1"/>
          </p:cNvSpPr>
          <p:nvPr>
            <p:ph type="body" idx="2"/>
          </p:nvPr>
        </p:nvSpPr>
        <p:spPr>
          <a:xfrm>
            <a:off x="473088" y="4488221"/>
            <a:ext cx="51279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178640" lvl="0" indent="-1786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80"/>
              <a:buNone/>
            </a:pPr>
            <a:r>
              <a:rPr lang="en">
                <a:solidFill>
                  <a:srgbClr val="333333"/>
                </a:solidFill>
              </a:rPr>
              <a:t>August 19, 2021</a:t>
            </a:r>
            <a:endParaRPr>
              <a:solidFill>
                <a:srgbClr val="333333"/>
              </a:solidFill>
            </a:endParaRPr>
          </a:p>
        </p:txBody>
      </p:sp>
      <p:sp>
        <p:nvSpPr>
          <p:cNvPr id="696" name="Google Shape;696;p100"/>
          <p:cNvSpPr txBox="1">
            <a:spLocks noGrp="1"/>
          </p:cNvSpPr>
          <p:nvPr>
            <p:ph type="title"/>
          </p:nvPr>
        </p:nvSpPr>
        <p:spPr>
          <a:xfrm>
            <a:off x="452600" y="2370838"/>
            <a:ext cx="5948100" cy="12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en"/>
              <a:t>Rule Based Matching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en"/>
              <a:t>                 </a:t>
            </a:r>
            <a:r>
              <a:rPr lang="en" sz="2100"/>
              <a:t>Deep Dive</a:t>
            </a:r>
            <a:endParaRPr sz="210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endParaRPr sz="1100"/>
          </a:p>
        </p:txBody>
      </p:sp>
      <p:sp>
        <p:nvSpPr>
          <p:cNvPr id="697" name="Google Shape;697;p100"/>
          <p:cNvSpPr txBox="1"/>
          <p:nvPr/>
        </p:nvSpPr>
        <p:spPr>
          <a:xfrm>
            <a:off x="381000" y="4697611"/>
            <a:ext cx="3000000" cy="3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Suchen Chodankar - Sr. Product Manager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" name="Google Shape;815;p109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5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Matching Process Overview</a:t>
            </a:r>
            <a:endParaRPr b="1"/>
          </a:p>
        </p:txBody>
      </p:sp>
      <p:sp>
        <p:nvSpPr>
          <p:cNvPr id="816" name="Google Shape;816;p109"/>
          <p:cNvSpPr/>
          <p:nvPr/>
        </p:nvSpPr>
        <p:spPr>
          <a:xfrm>
            <a:off x="176450" y="1769408"/>
            <a:ext cx="720000" cy="398700"/>
          </a:xfrm>
          <a:prstGeom prst="rect">
            <a:avLst/>
          </a:prstGeom>
          <a:solidFill>
            <a:srgbClr val="B45F06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</a:rPr>
              <a:t>Data Load</a:t>
            </a:r>
            <a:endParaRPr sz="900">
              <a:solidFill>
                <a:srgbClr val="FFFFFF"/>
              </a:solidFill>
            </a:endParaRPr>
          </a:p>
        </p:txBody>
      </p:sp>
      <p:grpSp>
        <p:nvGrpSpPr>
          <p:cNvPr id="817" name="Google Shape;817;p109"/>
          <p:cNvGrpSpPr/>
          <p:nvPr/>
        </p:nvGrpSpPr>
        <p:grpSpPr>
          <a:xfrm>
            <a:off x="1197097" y="1173203"/>
            <a:ext cx="992100" cy="1321629"/>
            <a:chOff x="1419000" y="2475300"/>
            <a:chExt cx="992100" cy="1321629"/>
          </a:xfrm>
        </p:grpSpPr>
        <p:sp>
          <p:nvSpPr>
            <p:cNvPr id="818" name="Google Shape;818;p109"/>
            <p:cNvSpPr/>
            <p:nvPr/>
          </p:nvSpPr>
          <p:spPr>
            <a:xfrm>
              <a:off x="1419000" y="2475300"/>
              <a:ext cx="992100" cy="244200"/>
            </a:xfrm>
            <a:prstGeom prst="rect">
              <a:avLst/>
            </a:prstGeom>
            <a:solidFill>
              <a:srgbClr val="005296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rgbClr val="FFFFFF"/>
                  </a:solidFill>
                </a:rPr>
                <a:t>Primary</a:t>
              </a:r>
              <a:endParaRPr sz="900">
                <a:solidFill>
                  <a:srgbClr val="FFFFFF"/>
                </a:solidFill>
              </a:endParaRPr>
            </a:p>
          </p:txBody>
        </p:sp>
        <p:sp>
          <p:nvSpPr>
            <p:cNvPr id="819" name="Google Shape;819;p109"/>
            <p:cNvSpPr/>
            <p:nvPr/>
          </p:nvSpPr>
          <p:spPr>
            <a:xfrm>
              <a:off x="1419000" y="2728029"/>
              <a:ext cx="992100" cy="1068900"/>
            </a:xfrm>
            <a:prstGeom prst="rect">
              <a:avLst/>
            </a:prstGeom>
            <a:solidFill>
              <a:srgbClr val="6CACE3">
                <a:alpha val="69020"/>
              </a:srgb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900"/>
            </a:p>
          </p:txBody>
        </p:sp>
        <p:grpSp>
          <p:nvGrpSpPr>
            <p:cNvPr id="820" name="Google Shape;820;p109"/>
            <p:cNvGrpSpPr/>
            <p:nvPr/>
          </p:nvGrpSpPr>
          <p:grpSpPr>
            <a:xfrm>
              <a:off x="1571625" y="2882500"/>
              <a:ext cx="687075" cy="681075"/>
              <a:chOff x="1800225" y="1510900"/>
              <a:chExt cx="687075" cy="681075"/>
            </a:xfrm>
          </p:grpSpPr>
          <p:sp>
            <p:nvSpPr>
              <p:cNvPr id="821" name="Google Shape;821;p109"/>
              <p:cNvSpPr/>
              <p:nvPr/>
            </p:nvSpPr>
            <p:spPr>
              <a:xfrm>
                <a:off x="1800225" y="1510900"/>
                <a:ext cx="552925" cy="514500"/>
              </a:xfrm>
              <a:prstGeom prst="flowChartMagneticDisk">
                <a:avLst/>
              </a:prstGeom>
              <a:solidFill>
                <a:srgbClr val="0073D5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2" name="Google Shape;822;p109"/>
              <p:cNvSpPr/>
              <p:nvPr/>
            </p:nvSpPr>
            <p:spPr>
              <a:xfrm>
                <a:off x="1858175" y="1601275"/>
                <a:ext cx="552925" cy="514500"/>
              </a:xfrm>
              <a:prstGeom prst="flowChartMagneticDisk">
                <a:avLst/>
              </a:prstGeom>
              <a:solidFill>
                <a:srgbClr val="0073D5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3" name="Google Shape;823;p109"/>
              <p:cNvSpPr/>
              <p:nvPr/>
            </p:nvSpPr>
            <p:spPr>
              <a:xfrm>
                <a:off x="1934375" y="1677475"/>
                <a:ext cx="552925" cy="514500"/>
              </a:xfrm>
              <a:prstGeom prst="flowChartMagneticDisk">
                <a:avLst/>
              </a:prstGeom>
              <a:solidFill>
                <a:srgbClr val="0073D5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700">
                    <a:solidFill>
                      <a:srgbClr val="FFFFFF"/>
                    </a:solidFill>
                  </a:rPr>
                  <a:t>Data Store</a:t>
                </a:r>
                <a:endParaRPr sz="7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824" name="Google Shape;824;p109"/>
          <p:cNvSpPr/>
          <p:nvPr/>
        </p:nvSpPr>
        <p:spPr>
          <a:xfrm>
            <a:off x="5381868" y="3104488"/>
            <a:ext cx="1144450" cy="437200"/>
          </a:xfrm>
          <a:prstGeom prst="flowChartMagneticDrum">
            <a:avLst/>
          </a:prstGeom>
          <a:solidFill>
            <a:srgbClr val="6CACE3">
              <a:alpha val="69020"/>
            </a:srgbClr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Match Queue</a:t>
            </a:r>
            <a:endParaRPr sz="800"/>
          </a:p>
        </p:txBody>
      </p:sp>
      <p:sp>
        <p:nvSpPr>
          <p:cNvPr id="825" name="Google Shape;825;p109"/>
          <p:cNvSpPr/>
          <p:nvPr/>
        </p:nvSpPr>
        <p:spPr>
          <a:xfrm>
            <a:off x="6284838" y="3685189"/>
            <a:ext cx="1298725" cy="514500"/>
          </a:xfrm>
          <a:prstGeom prst="flowChartPredefinedProcess">
            <a:avLst/>
          </a:prstGeom>
          <a:solidFill>
            <a:srgbClr val="F1C232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/>
              <a:t>Match Service</a:t>
            </a:r>
            <a:endParaRPr sz="800" b="1"/>
          </a:p>
        </p:txBody>
      </p:sp>
      <p:sp>
        <p:nvSpPr>
          <p:cNvPr id="826" name="Google Shape;826;p109"/>
          <p:cNvSpPr/>
          <p:nvPr/>
        </p:nvSpPr>
        <p:spPr>
          <a:xfrm>
            <a:off x="4776963" y="1255813"/>
            <a:ext cx="788562" cy="617976"/>
          </a:xfrm>
          <a:prstGeom prst="flowChartMultidocument">
            <a:avLst/>
          </a:prstGeom>
          <a:solidFill>
            <a:srgbClr val="B6D7A8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Match Document</a:t>
            </a:r>
            <a:endParaRPr sz="800"/>
          </a:p>
        </p:txBody>
      </p:sp>
      <p:sp>
        <p:nvSpPr>
          <p:cNvPr id="827" name="Google Shape;827;p109"/>
          <p:cNvSpPr/>
          <p:nvPr/>
        </p:nvSpPr>
        <p:spPr>
          <a:xfrm>
            <a:off x="2973535" y="936475"/>
            <a:ext cx="1298725" cy="514500"/>
          </a:xfrm>
          <a:prstGeom prst="flowChartPredefinedProcess">
            <a:avLst/>
          </a:prstGeom>
          <a:solidFill>
            <a:srgbClr val="45818E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solidFill>
                  <a:srgbClr val="FFFFFF"/>
                </a:solidFill>
              </a:rPr>
              <a:t>Reltio UI</a:t>
            </a:r>
            <a:endParaRPr sz="800" b="1">
              <a:solidFill>
                <a:srgbClr val="FFFFFF"/>
              </a:solidFill>
            </a:endParaRPr>
          </a:p>
        </p:txBody>
      </p:sp>
      <p:sp>
        <p:nvSpPr>
          <p:cNvPr id="828" name="Google Shape;828;p109"/>
          <p:cNvSpPr/>
          <p:nvPr/>
        </p:nvSpPr>
        <p:spPr>
          <a:xfrm>
            <a:off x="2973535" y="1698475"/>
            <a:ext cx="1298725" cy="514500"/>
          </a:xfrm>
          <a:prstGeom prst="flowChartPredefinedProcess">
            <a:avLst/>
          </a:prstGeom>
          <a:solidFill>
            <a:srgbClr val="45818E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solidFill>
                  <a:srgbClr val="FFFFFF"/>
                </a:solidFill>
              </a:rPr>
              <a:t>Analytics</a:t>
            </a:r>
            <a:endParaRPr sz="800" b="1">
              <a:solidFill>
                <a:srgbClr val="FFFFFF"/>
              </a:solidFill>
            </a:endParaRPr>
          </a:p>
        </p:txBody>
      </p:sp>
      <p:sp>
        <p:nvSpPr>
          <p:cNvPr id="829" name="Google Shape;829;p109"/>
          <p:cNvSpPr/>
          <p:nvPr/>
        </p:nvSpPr>
        <p:spPr>
          <a:xfrm>
            <a:off x="2973535" y="2454650"/>
            <a:ext cx="1298725" cy="514500"/>
          </a:xfrm>
          <a:prstGeom prst="flowChartPredefinedProcess">
            <a:avLst/>
          </a:prstGeom>
          <a:solidFill>
            <a:srgbClr val="45818E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solidFill>
                  <a:srgbClr val="FFFFFF"/>
                </a:solidFill>
              </a:rPr>
              <a:t>Other Services</a:t>
            </a:r>
            <a:endParaRPr sz="800" b="1">
              <a:solidFill>
                <a:srgbClr val="FFFFFF"/>
              </a:solidFill>
            </a:endParaRPr>
          </a:p>
        </p:txBody>
      </p:sp>
      <p:cxnSp>
        <p:nvCxnSpPr>
          <p:cNvPr id="830" name="Google Shape;830;p109"/>
          <p:cNvCxnSpPr>
            <a:stCxn id="831" idx="4"/>
            <a:endCxn id="827" idx="1"/>
          </p:cNvCxnSpPr>
          <p:nvPr/>
        </p:nvCxnSpPr>
        <p:spPr>
          <a:xfrm rot="10800000" flipH="1">
            <a:off x="2264394" y="1193675"/>
            <a:ext cx="709200" cy="1918200"/>
          </a:xfrm>
          <a:prstGeom prst="bentConnector3">
            <a:avLst>
              <a:gd name="adj1" fmla="val 49999"/>
            </a:avLst>
          </a:prstGeom>
          <a:noFill/>
          <a:ln w="9525" cap="flat" cmpd="sng">
            <a:solidFill>
              <a:schemeClr val="dk2"/>
            </a:solidFill>
            <a:prstDash val="lgDash"/>
            <a:round/>
            <a:headEnd type="none" w="med" len="med"/>
            <a:tailEnd type="triangle" w="med" len="med"/>
          </a:ln>
        </p:spPr>
      </p:cxnSp>
      <p:cxnSp>
        <p:nvCxnSpPr>
          <p:cNvPr id="832" name="Google Shape;832;p109"/>
          <p:cNvCxnSpPr>
            <a:stCxn id="831" idx="4"/>
            <a:endCxn id="828" idx="1"/>
          </p:cNvCxnSpPr>
          <p:nvPr/>
        </p:nvCxnSpPr>
        <p:spPr>
          <a:xfrm rot="10800000" flipH="1">
            <a:off x="2264394" y="1955675"/>
            <a:ext cx="709200" cy="1156200"/>
          </a:xfrm>
          <a:prstGeom prst="bentConnector3">
            <a:avLst>
              <a:gd name="adj1" fmla="val 49999"/>
            </a:avLst>
          </a:prstGeom>
          <a:noFill/>
          <a:ln w="9525" cap="flat" cmpd="sng">
            <a:solidFill>
              <a:schemeClr val="dk2"/>
            </a:solidFill>
            <a:prstDash val="lgDash"/>
            <a:round/>
            <a:headEnd type="none" w="med" len="med"/>
            <a:tailEnd type="triangle" w="med" len="med"/>
          </a:ln>
        </p:spPr>
      </p:cxnSp>
      <p:cxnSp>
        <p:nvCxnSpPr>
          <p:cNvPr id="833" name="Google Shape;833;p109"/>
          <p:cNvCxnSpPr>
            <a:stCxn id="831" idx="4"/>
            <a:endCxn id="829" idx="1"/>
          </p:cNvCxnSpPr>
          <p:nvPr/>
        </p:nvCxnSpPr>
        <p:spPr>
          <a:xfrm rot="10800000" flipH="1">
            <a:off x="2264394" y="2711975"/>
            <a:ext cx="709200" cy="399900"/>
          </a:xfrm>
          <a:prstGeom prst="bentConnector3">
            <a:avLst>
              <a:gd name="adj1" fmla="val 49999"/>
            </a:avLst>
          </a:prstGeom>
          <a:noFill/>
          <a:ln w="9525" cap="flat" cmpd="sng">
            <a:solidFill>
              <a:schemeClr val="dk2"/>
            </a:solidFill>
            <a:prstDash val="lgDash"/>
            <a:round/>
            <a:headEnd type="none" w="med" len="med"/>
            <a:tailEnd type="triangle" w="med" len="med"/>
          </a:ln>
        </p:spPr>
      </p:cxnSp>
      <p:sp>
        <p:nvSpPr>
          <p:cNvPr id="834" name="Google Shape;834;p109"/>
          <p:cNvSpPr/>
          <p:nvPr/>
        </p:nvSpPr>
        <p:spPr>
          <a:xfrm>
            <a:off x="8072721" y="2287070"/>
            <a:ext cx="720000" cy="617975"/>
          </a:xfrm>
          <a:prstGeom prst="flowChartMagneticDisk">
            <a:avLst/>
          </a:prstGeom>
          <a:solidFill>
            <a:srgbClr val="0073D5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FFFFFF"/>
                </a:solidFill>
              </a:rPr>
              <a:t>Match Pairs</a:t>
            </a:r>
            <a:endParaRPr sz="700">
              <a:solidFill>
                <a:srgbClr val="FFFFFF"/>
              </a:solidFill>
            </a:endParaRPr>
          </a:p>
        </p:txBody>
      </p:sp>
      <p:grpSp>
        <p:nvGrpSpPr>
          <p:cNvPr id="835" name="Google Shape;835;p109"/>
          <p:cNvGrpSpPr/>
          <p:nvPr/>
        </p:nvGrpSpPr>
        <p:grpSpPr>
          <a:xfrm>
            <a:off x="7937077" y="3233100"/>
            <a:ext cx="992100" cy="1110845"/>
            <a:chOff x="6905400" y="1166472"/>
            <a:chExt cx="992100" cy="1110845"/>
          </a:xfrm>
        </p:grpSpPr>
        <p:grpSp>
          <p:nvGrpSpPr>
            <p:cNvPr id="836" name="Google Shape;836;p109"/>
            <p:cNvGrpSpPr/>
            <p:nvPr/>
          </p:nvGrpSpPr>
          <p:grpSpPr>
            <a:xfrm>
              <a:off x="6905400" y="1166472"/>
              <a:ext cx="992100" cy="1110845"/>
              <a:chOff x="1419000" y="2475288"/>
              <a:chExt cx="992100" cy="1321962"/>
            </a:xfrm>
          </p:grpSpPr>
          <p:sp>
            <p:nvSpPr>
              <p:cNvPr id="837" name="Google Shape;837;p109"/>
              <p:cNvSpPr/>
              <p:nvPr/>
            </p:nvSpPr>
            <p:spPr>
              <a:xfrm>
                <a:off x="1419000" y="2475288"/>
                <a:ext cx="992100" cy="338700"/>
              </a:xfrm>
              <a:prstGeom prst="rect">
                <a:avLst/>
              </a:prstGeom>
              <a:solidFill>
                <a:srgbClr val="005296"/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900">
                    <a:solidFill>
                      <a:srgbClr val="FFFFFF"/>
                    </a:solidFill>
                  </a:rPr>
                  <a:t>Matching</a:t>
                </a:r>
                <a:endParaRPr sz="900">
                  <a:solidFill>
                    <a:srgbClr val="FFFFFF"/>
                  </a:solidFill>
                </a:endParaRPr>
              </a:p>
            </p:txBody>
          </p:sp>
          <p:sp>
            <p:nvSpPr>
              <p:cNvPr id="838" name="Google Shape;838;p109"/>
              <p:cNvSpPr/>
              <p:nvPr/>
            </p:nvSpPr>
            <p:spPr>
              <a:xfrm>
                <a:off x="1419000" y="2833050"/>
                <a:ext cx="992100" cy="964200"/>
              </a:xfrm>
              <a:prstGeom prst="rect">
                <a:avLst/>
              </a:prstGeom>
              <a:solidFill>
                <a:srgbClr val="6CACE3">
                  <a:alpha val="69020"/>
                </a:srgbClr>
              </a:solidFill>
              <a:ln w="952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900"/>
              </a:p>
            </p:txBody>
          </p:sp>
        </p:grpSp>
        <p:pic>
          <p:nvPicPr>
            <p:cNvPr id="839" name="Google Shape;839;p109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7166275" y="1616127"/>
              <a:ext cx="487500" cy="487500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840" name="Google Shape;840;p109"/>
          <p:cNvCxnSpPr>
            <a:stCxn id="816" idx="3"/>
            <a:endCxn id="819" idx="1"/>
          </p:cNvCxnSpPr>
          <p:nvPr/>
        </p:nvCxnSpPr>
        <p:spPr>
          <a:xfrm rot="10800000" flipH="1">
            <a:off x="896450" y="1960358"/>
            <a:ext cx="300600" cy="8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841" name="Google Shape;841;p109"/>
          <p:cNvSpPr txBox="1"/>
          <p:nvPr/>
        </p:nvSpPr>
        <p:spPr>
          <a:xfrm>
            <a:off x="6100325" y="1597525"/>
            <a:ext cx="1114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Rule Configurations</a:t>
            </a:r>
            <a:endParaRPr sz="800"/>
          </a:p>
        </p:txBody>
      </p:sp>
      <p:sp>
        <p:nvSpPr>
          <p:cNvPr id="842" name="Google Shape;842;p109"/>
          <p:cNvSpPr txBox="1"/>
          <p:nvPr/>
        </p:nvSpPr>
        <p:spPr>
          <a:xfrm>
            <a:off x="6100325" y="1851525"/>
            <a:ext cx="1114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Attribute Values</a:t>
            </a:r>
            <a:endParaRPr sz="800"/>
          </a:p>
        </p:txBody>
      </p:sp>
      <p:sp>
        <p:nvSpPr>
          <p:cNvPr id="843" name="Google Shape;843;p109"/>
          <p:cNvSpPr txBox="1"/>
          <p:nvPr/>
        </p:nvSpPr>
        <p:spPr>
          <a:xfrm>
            <a:off x="6100325" y="2105525"/>
            <a:ext cx="1114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Cleanse/OV Status</a:t>
            </a:r>
            <a:endParaRPr sz="800"/>
          </a:p>
        </p:txBody>
      </p:sp>
      <p:sp>
        <p:nvSpPr>
          <p:cNvPr id="831" name="Google Shape;831;p109"/>
          <p:cNvSpPr/>
          <p:nvPr/>
        </p:nvSpPr>
        <p:spPr>
          <a:xfrm>
            <a:off x="1119944" y="2893275"/>
            <a:ext cx="1144450" cy="437200"/>
          </a:xfrm>
          <a:prstGeom prst="flowChartMagneticDrum">
            <a:avLst/>
          </a:prstGeom>
          <a:solidFill>
            <a:srgbClr val="6CACE3">
              <a:alpha val="69020"/>
            </a:srgbClr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CRUD Queue</a:t>
            </a:r>
            <a:endParaRPr sz="800"/>
          </a:p>
        </p:txBody>
      </p:sp>
      <p:sp>
        <p:nvSpPr>
          <p:cNvPr id="844" name="Google Shape;844;p109"/>
          <p:cNvSpPr/>
          <p:nvPr/>
        </p:nvSpPr>
        <p:spPr>
          <a:xfrm>
            <a:off x="2997060" y="3217639"/>
            <a:ext cx="1298725" cy="514500"/>
          </a:xfrm>
          <a:prstGeom prst="flowChartPredefinedProcess">
            <a:avLst/>
          </a:prstGeom>
          <a:solidFill>
            <a:srgbClr val="F1C232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/>
              <a:t>Match Document Processor</a:t>
            </a:r>
            <a:endParaRPr sz="800" b="1"/>
          </a:p>
        </p:txBody>
      </p:sp>
      <p:cxnSp>
        <p:nvCxnSpPr>
          <p:cNvPr id="845" name="Google Shape;845;p109"/>
          <p:cNvCxnSpPr>
            <a:stCxn id="831" idx="4"/>
            <a:endCxn id="844" idx="1"/>
          </p:cNvCxnSpPr>
          <p:nvPr/>
        </p:nvCxnSpPr>
        <p:spPr>
          <a:xfrm>
            <a:off x="2264394" y="3111875"/>
            <a:ext cx="732600" cy="363000"/>
          </a:xfrm>
          <a:prstGeom prst="bentConnector3">
            <a:avLst>
              <a:gd name="adj1" fmla="val 49393"/>
            </a:avLst>
          </a:prstGeom>
          <a:noFill/>
          <a:ln w="9525" cap="flat" cmpd="sng">
            <a:solidFill>
              <a:schemeClr val="dk2"/>
            </a:solidFill>
            <a:prstDash val="lgDash"/>
            <a:round/>
            <a:headEnd type="none" w="med" len="med"/>
            <a:tailEnd type="triangle" w="med" len="med"/>
          </a:ln>
        </p:spPr>
      </p:cxnSp>
      <p:grpSp>
        <p:nvGrpSpPr>
          <p:cNvPr id="846" name="Google Shape;846;p109"/>
          <p:cNvGrpSpPr/>
          <p:nvPr/>
        </p:nvGrpSpPr>
        <p:grpSpPr>
          <a:xfrm>
            <a:off x="4697292" y="2355706"/>
            <a:ext cx="851400" cy="633900"/>
            <a:chOff x="8009025" y="3967311"/>
            <a:chExt cx="851400" cy="633900"/>
          </a:xfrm>
        </p:grpSpPr>
        <p:sp>
          <p:nvSpPr>
            <p:cNvPr id="847" name="Google Shape;847;p109"/>
            <p:cNvSpPr/>
            <p:nvPr/>
          </p:nvSpPr>
          <p:spPr>
            <a:xfrm>
              <a:off x="8009025" y="3967311"/>
              <a:ext cx="851400" cy="633900"/>
            </a:xfrm>
            <a:prstGeom prst="diamond">
              <a:avLst/>
            </a:prstGeom>
            <a:solidFill>
              <a:srgbClr val="FFD092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/>
            </a:p>
          </p:txBody>
        </p:sp>
        <p:sp>
          <p:nvSpPr>
            <p:cNvPr id="848" name="Google Shape;848;p109"/>
            <p:cNvSpPr txBox="1"/>
            <p:nvPr/>
          </p:nvSpPr>
          <p:spPr>
            <a:xfrm>
              <a:off x="8068125" y="4112125"/>
              <a:ext cx="7332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Changed?</a:t>
              </a:r>
              <a:endParaRPr sz="800"/>
            </a:p>
          </p:txBody>
        </p:sp>
      </p:grpSp>
      <p:cxnSp>
        <p:nvCxnSpPr>
          <p:cNvPr id="849" name="Google Shape;849;p109"/>
          <p:cNvCxnSpPr>
            <a:stCxn id="838" idx="2"/>
            <a:endCxn id="831" idx="2"/>
          </p:cNvCxnSpPr>
          <p:nvPr/>
        </p:nvCxnSpPr>
        <p:spPr>
          <a:xfrm rot="5400000" flipH="1">
            <a:off x="4555927" y="466744"/>
            <a:ext cx="1013400" cy="6741000"/>
          </a:xfrm>
          <a:prstGeom prst="bentConnector3">
            <a:avLst>
              <a:gd name="adj1" fmla="val -23498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50" name="Google Shape;850;p109"/>
          <p:cNvCxnSpPr>
            <a:stCxn id="826" idx="3"/>
            <a:endCxn id="841" idx="1"/>
          </p:cNvCxnSpPr>
          <p:nvPr/>
        </p:nvCxnSpPr>
        <p:spPr>
          <a:xfrm>
            <a:off x="5565525" y="1564800"/>
            <a:ext cx="534900" cy="186600"/>
          </a:xfrm>
          <a:prstGeom prst="bentConnector3">
            <a:avLst>
              <a:gd name="adj1" fmla="val 49991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51" name="Google Shape;851;p109"/>
          <p:cNvCxnSpPr>
            <a:stCxn id="826" idx="3"/>
            <a:endCxn id="842" idx="1"/>
          </p:cNvCxnSpPr>
          <p:nvPr/>
        </p:nvCxnSpPr>
        <p:spPr>
          <a:xfrm>
            <a:off x="5565525" y="1564800"/>
            <a:ext cx="534900" cy="440700"/>
          </a:xfrm>
          <a:prstGeom prst="bentConnector3">
            <a:avLst>
              <a:gd name="adj1" fmla="val 49991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852" name="Google Shape;852;p109"/>
          <p:cNvCxnSpPr>
            <a:stCxn id="826" idx="3"/>
            <a:endCxn id="843" idx="1"/>
          </p:cNvCxnSpPr>
          <p:nvPr/>
        </p:nvCxnSpPr>
        <p:spPr>
          <a:xfrm>
            <a:off x="5565525" y="1564800"/>
            <a:ext cx="534900" cy="694500"/>
          </a:xfrm>
          <a:prstGeom prst="bentConnector3">
            <a:avLst>
              <a:gd name="adj1" fmla="val 49991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853" name="Google Shape;853;p109"/>
          <p:cNvCxnSpPr>
            <a:stCxn id="826" idx="3"/>
            <a:endCxn id="841" idx="1"/>
          </p:cNvCxnSpPr>
          <p:nvPr/>
        </p:nvCxnSpPr>
        <p:spPr>
          <a:xfrm>
            <a:off x="5565525" y="1564800"/>
            <a:ext cx="534900" cy="186600"/>
          </a:xfrm>
          <a:prstGeom prst="bentConnector3">
            <a:avLst>
              <a:gd name="adj1" fmla="val 49991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  <p:sp>
        <p:nvSpPr>
          <p:cNvPr id="854" name="Google Shape;854;p109"/>
          <p:cNvSpPr txBox="1"/>
          <p:nvPr/>
        </p:nvSpPr>
        <p:spPr>
          <a:xfrm>
            <a:off x="6100325" y="2359525"/>
            <a:ext cx="1114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Token Phrases</a:t>
            </a:r>
            <a:endParaRPr sz="800"/>
          </a:p>
        </p:txBody>
      </p:sp>
      <p:cxnSp>
        <p:nvCxnSpPr>
          <p:cNvPr id="855" name="Google Shape;855;p109"/>
          <p:cNvCxnSpPr>
            <a:stCxn id="826" idx="3"/>
            <a:endCxn id="854" idx="1"/>
          </p:cNvCxnSpPr>
          <p:nvPr/>
        </p:nvCxnSpPr>
        <p:spPr>
          <a:xfrm>
            <a:off x="5565525" y="1564800"/>
            <a:ext cx="534900" cy="948600"/>
          </a:xfrm>
          <a:prstGeom prst="bentConnector3">
            <a:avLst>
              <a:gd name="adj1" fmla="val 49991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856" name="Google Shape;856;p109"/>
          <p:cNvCxnSpPr>
            <a:stCxn id="847" idx="2"/>
            <a:endCxn id="824" idx="1"/>
          </p:cNvCxnSpPr>
          <p:nvPr/>
        </p:nvCxnSpPr>
        <p:spPr>
          <a:xfrm rot="-5400000" flipH="1">
            <a:off x="5085642" y="3026956"/>
            <a:ext cx="333600" cy="258900"/>
          </a:xfrm>
          <a:prstGeom prst="bent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57" name="Google Shape;857;p109"/>
          <p:cNvCxnSpPr>
            <a:stCxn id="826" idx="2"/>
            <a:endCxn id="847" idx="0"/>
          </p:cNvCxnSpPr>
          <p:nvPr/>
        </p:nvCxnSpPr>
        <p:spPr>
          <a:xfrm>
            <a:off x="5116409" y="1850386"/>
            <a:ext cx="6600" cy="505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58" name="Google Shape;858;p109"/>
          <p:cNvCxnSpPr>
            <a:stCxn id="844" idx="3"/>
            <a:endCxn id="826" idx="1"/>
          </p:cNvCxnSpPr>
          <p:nvPr/>
        </p:nvCxnSpPr>
        <p:spPr>
          <a:xfrm rot="10800000" flipH="1">
            <a:off x="4295785" y="1564789"/>
            <a:ext cx="481200" cy="1910100"/>
          </a:xfrm>
          <a:prstGeom prst="bentConnector3">
            <a:avLst>
              <a:gd name="adj1" fmla="val 49998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59" name="Google Shape;859;p109"/>
          <p:cNvCxnSpPr>
            <a:stCxn id="819" idx="2"/>
            <a:endCxn id="831" idx="0"/>
          </p:cNvCxnSpPr>
          <p:nvPr/>
        </p:nvCxnSpPr>
        <p:spPr>
          <a:xfrm flipH="1">
            <a:off x="1692247" y="2494832"/>
            <a:ext cx="900" cy="398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60" name="Google Shape;860;p109"/>
          <p:cNvCxnSpPr>
            <a:stCxn id="824" idx="4"/>
            <a:endCxn id="825" idx="0"/>
          </p:cNvCxnSpPr>
          <p:nvPr/>
        </p:nvCxnSpPr>
        <p:spPr>
          <a:xfrm>
            <a:off x="6526318" y="3323088"/>
            <a:ext cx="408000" cy="362100"/>
          </a:xfrm>
          <a:prstGeom prst="bent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61" name="Google Shape;861;p109"/>
          <p:cNvCxnSpPr>
            <a:stCxn id="825" idx="3"/>
            <a:endCxn id="838" idx="1"/>
          </p:cNvCxnSpPr>
          <p:nvPr/>
        </p:nvCxnSpPr>
        <p:spPr>
          <a:xfrm rot="10800000" flipH="1">
            <a:off x="7583563" y="3938839"/>
            <a:ext cx="353400" cy="3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62" name="Google Shape;862;p109"/>
          <p:cNvCxnSpPr>
            <a:stCxn id="837" idx="0"/>
            <a:endCxn id="834" idx="3"/>
          </p:cNvCxnSpPr>
          <p:nvPr/>
        </p:nvCxnSpPr>
        <p:spPr>
          <a:xfrm rot="-5400000">
            <a:off x="8269327" y="3068700"/>
            <a:ext cx="328200" cy="600"/>
          </a:xfrm>
          <a:prstGeom prst="bentConnector3">
            <a:avLst>
              <a:gd name="adj1" fmla="val 49978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863" name="Google Shape;863;p109"/>
          <p:cNvSpPr txBox="1"/>
          <p:nvPr/>
        </p:nvSpPr>
        <p:spPr>
          <a:xfrm>
            <a:off x="7826100" y="1673725"/>
            <a:ext cx="1230300" cy="5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57150" lvl="0" indent="-107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800"/>
              <a:buChar char="-"/>
            </a:pPr>
            <a:r>
              <a:rPr lang="en" sz="800"/>
              <a:t>Automerges</a:t>
            </a:r>
            <a:endParaRPr sz="800"/>
          </a:p>
          <a:p>
            <a:pPr marL="57150" lvl="0" indent="-107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800"/>
              <a:buChar char="-"/>
            </a:pPr>
            <a:r>
              <a:rPr lang="en" sz="800"/>
              <a:t>Potential Matches</a:t>
            </a:r>
            <a:endParaRPr sz="800"/>
          </a:p>
          <a:p>
            <a:pPr marL="57150" lvl="0" indent="-107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800"/>
              <a:buChar char="-"/>
            </a:pPr>
            <a:r>
              <a:rPr lang="en" sz="800"/>
              <a:t>Publish Match Pairs</a:t>
            </a:r>
            <a:endParaRPr sz="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" name="Google Shape;868;p110"/>
          <p:cNvSpPr/>
          <p:nvPr/>
        </p:nvSpPr>
        <p:spPr>
          <a:xfrm>
            <a:off x="279814" y="1309400"/>
            <a:ext cx="1591200" cy="2023200"/>
          </a:xfrm>
          <a:prstGeom prst="bracePair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9" name="Google Shape;869;p110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5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Data Tokenization Process</a:t>
            </a:r>
            <a:endParaRPr b="1"/>
          </a:p>
        </p:txBody>
      </p:sp>
      <p:sp>
        <p:nvSpPr>
          <p:cNvPr id="870" name="Google Shape;870;p110"/>
          <p:cNvSpPr txBox="1"/>
          <p:nvPr/>
        </p:nvSpPr>
        <p:spPr>
          <a:xfrm>
            <a:off x="6293402" y="989650"/>
            <a:ext cx="1066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/>
              <a:t>Token Phrases</a:t>
            </a:r>
            <a:endParaRPr sz="900" b="1"/>
          </a:p>
        </p:txBody>
      </p:sp>
      <p:sp>
        <p:nvSpPr>
          <p:cNvPr id="871" name="Google Shape;871;p110"/>
          <p:cNvSpPr/>
          <p:nvPr/>
        </p:nvSpPr>
        <p:spPr>
          <a:xfrm>
            <a:off x="3646000" y="1453000"/>
            <a:ext cx="889500" cy="2925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T1</a:t>
            </a:r>
            <a:endParaRPr sz="1000"/>
          </a:p>
        </p:txBody>
      </p:sp>
      <p:sp>
        <p:nvSpPr>
          <p:cNvPr id="872" name="Google Shape;872;p110"/>
          <p:cNvSpPr txBox="1"/>
          <p:nvPr/>
        </p:nvSpPr>
        <p:spPr>
          <a:xfrm>
            <a:off x="3442549" y="989650"/>
            <a:ext cx="13131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/>
              <a:t>Tokenization Rules</a:t>
            </a:r>
            <a:endParaRPr sz="900" b="1"/>
          </a:p>
        </p:txBody>
      </p:sp>
      <p:sp>
        <p:nvSpPr>
          <p:cNvPr id="873" name="Google Shape;873;p110"/>
          <p:cNvSpPr/>
          <p:nvPr/>
        </p:nvSpPr>
        <p:spPr>
          <a:xfrm>
            <a:off x="3646000" y="1751103"/>
            <a:ext cx="889500" cy="2925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T2</a:t>
            </a:r>
            <a:endParaRPr sz="1000"/>
          </a:p>
        </p:txBody>
      </p:sp>
      <p:sp>
        <p:nvSpPr>
          <p:cNvPr id="874" name="Google Shape;874;p110"/>
          <p:cNvSpPr/>
          <p:nvPr/>
        </p:nvSpPr>
        <p:spPr>
          <a:xfrm>
            <a:off x="3646000" y="2049205"/>
            <a:ext cx="889500" cy="2925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T3</a:t>
            </a:r>
            <a:endParaRPr sz="1000"/>
          </a:p>
        </p:txBody>
      </p:sp>
      <p:sp>
        <p:nvSpPr>
          <p:cNvPr id="875" name="Google Shape;875;p110"/>
          <p:cNvSpPr/>
          <p:nvPr/>
        </p:nvSpPr>
        <p:spPr>
          <a:xfrm>
            <a:off x="3646000" y="2347308"/>
            <a:ext cx="889500" cy="2925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T4</a:t>
            </a:r>
            <a:endParaRPr sz="1000"/>
          </a:p>
        </p:txBody>
      </p:sp>
      <p:sp>
        <p:nvSpPr>
          <p:cNvPr id="876" name="Google Shape;876;p110"/>
          <p:cNvSpPr/>
          <p:nvPr/>
        </p:nvSpPr>
        <p:spPr>
          <a:xfrm>
            <a:off x="3646000" y="2645411"/>
            <a:ext cx="889500" cy="2925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...</a:t>
            </a:r>
            <a:endParaRPr sz="1000"/>
          </a:p>
        </p:txBody>
      </p:sp>
      <p:sp>
        <p:nvSpPr>
          <p:cNvPr id="877" name="Google Shape;877;p110"/>
          <p:cNvSpPr/>
          <p:nvPr/>
        </p:nvSpPr>
        <p:spPr>
          <a:xfrm>
            <a:off x="3646000" y="2943514"/>
            <a:ext cx="889500" cy="2925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Tn</a:t>
            </a:r>
            <a:endParaRPr sz="1000"/>
          </a:p>
        </p:txBody>
      </p:sp>
      <p:sp>
        <p:nvSpPr>
          <p:cNvPr id="878" name="Google Shape;878;p110"/>
          <p:cNvSpPr txBox="1"/>
          <p:nvPr/>
        </p:nvSpPr>
        <p:spPr>
          <a:xfrm>
            <a:off x="6340050" y="1885950"/>
            <a:ext cx="2192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Michael:Branson:1450 2nd St:Wilmington:IL</a:t>
            </a:r>
            <a:endParaRPr sz="800"/>
          </a:p>
        </p:txBody>
      </p:sp>
      <p:sp>
        <p:nvSpPr>
          <p:cNvPr id="879" name="Google Shape;879;p110"/>
          <p:cNvSpPr txBox="1"/>
          <p:nvPr/>
        </p:nvSpPr>
        <p:spPr>
          <a:xfrm>
            <a:off x="395725" y="3581525"/>
            <a:ext cx="4359900" cy="14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/>
              <a:t>Default Rule:</a:t>
            </a:r>
            <a:r>
              <a:rPr lang="en" sz="1000"/>
              <a:t> value{Attr-1}:value{Atr-2}:&lt;More Attributes&gt;</a:t>
            </a: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Attributes excluded from tokenization automatically if rule uses below operators</a:t>
            </a:r>
            <a:endParaRPr sz="1000"/>
          </a:p>
          <a:p>
            <a:pPr marL="342900" lvl="0" indent="-177800" algn="l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ExactOrNull</a:t>
            </a:r>
            <a:endParaRPr sz="1000"/>
          </a:p>
          <a:p>
            <a:pPr marL="342900" lvl="0" indent="-177800" algn="l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ExactOrAllNull</a:t>
            </a:r>
            <a:endParaRPr sz="1000"/>
          </a:p>
          <a:p>
            <a:pPr marL="342900" lvl="0" indent="-177800" algn="l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NotEquals</a:t>
            </a:r>
            <a:endParaRPr sz="1000"/>
          </a:p>
          <a:p>
            <a:pPr marL="342900" lvl="0" indent="-177800" algn="l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In</a:t>
            </a:r>
            <a:endParaRPr sz="1000"/>
          </a:p>
        </p:txBody>
      </p:sp>
      <p:sp>
        <p:nvSpPr>
          <p:cNvPr id="880" name="Google Shape;880;p110"/>
          <p:cNvSpPr/>
          <p:nvPr/>
        </p:nvSpPr>
        <p:spPr>
          <a:xfrm>
            <a:off x="2929100" y="2253150"/>
            <a:ext cx="198900" cy="202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881" name="Google Shape;881;p110"/>
          <p:cNvGraphicFramePr/>
          <p:nvPr/>
        </p:nvGraphicFramePr>
        <p:xfrm>
          <a:off x="621950" y="1243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{338C6E3D-F3E7-4935-B18E-6D535659820B}</a:tableStyleId>
              </a:tblPr>
              <a:tblGrid>
                <a:gridCol w="102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2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Record</a:t>
                      </a:r>
                      <a:endParaRPr sz="800" b="1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First Name</a:t>
                      </a:r>
                      <a:endParaRPr sz="800" b="1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Michael</a:t>
                      </a:r>
                      <a:endParaRPr sz="800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Last Name</a:t>
                      </a:r>
                      <a:endParaRPr sz="800" b="1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Branson</a:t>
                      </a:r>
                      <a:endParaRPr sz="800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Address Line 1</a:t>
                      </a:r>
                      <a:endParaRPr sz="800" b="1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1450 Tommy Dr</a:t>
                      </a:r>
                      <a:endParaRPr sz="800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City</a:t>
                      </a:r>
                      <a:endParaRPr sz="800" b="1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Wilmington</a:t>
                      </a:r>
                      <a:endParaRPr sz="800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State</a:t>
                      </a:r>
                      <a:endParaRPr sz="800" b="1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IL</a:t>
                      </a:r>
                      <a:endParaRPr sz="800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Zip Code</a:t>
                      </a:r>
                      <a:endParaRPr sz="800" b="1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60481</a:t>
                      </a:r>
                      <a:endParaRPr sz="800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882" name="Google Shape;882;p110"/>
          <p:cNvCxnSpPr>
            <a:stCxn id="871" idx="3"/>
            <a:endCxn id="878" idx="1"/>
          </p:cNvCxnSpPr>
          <p:nvPr/>
        </p:nvCxnSpPr>
        <p:spPr>
          <a:xfrm>
            <a:off x="4535500" y="1599250"/>
            <a:ext cx="1804500" cy="440700"/>
          </a:xfrm>
          <a:prstGeom prst="curvedConnector3">
            <a:avLst>
              <a:gd name="adj1" fmla="val 50001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883" name="Google Shape;883;p110"/>
          <p:cNvSpPr txBox="1"/>
          <p:nvPr/>
        </p:nvSpPr>
        <p:spPr>
          <a:xfrm>
            <a:off x="6187650" y="3409950"/>
            <a:ext cx="2956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Mike:Branson:1450 2nd St:Wilmington:IL (synonymName)</a:t>
            </a:r>
            <a:endParaRPr sz="800"/>
          </a:p>
        </p:txBody>
      </p:sp>
      <p:cxnSp>
        <p:nvCxnSpPr>
          <p:cNvPr id="884" name="Google Shape;884;p110"/>
          <p:cNvCxnSpPr>
            <a:stCxn id="877" idx="3"/>
            <a:endCxn id="883" idx="1"/>
          </p:cNvCxnSpPr>
          <p:nvPr/>
        </p:nvCxnSpPr>
        <p:spPr>
          <a:xfrm>
            <a:off x="4535500" y="3089764"/>
            <a:ext cx="1652100" cy="474000"/>
          </a:xfrm>
          <a:prstGeom prst="curvedConnector3">
            <a:avLst>
              <a:gd name="adj1" fmla="val 50002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885" name="Google Shape;885;p110"/>
          <p:cNvSpPr txBox="1"/>
          <p:nvPr/>
        </p:nvSpPr>
        <p:spPr>
          <a:xfrm>
            <a:off x="6263850" y="2343150"/>
            <a:ext cx="21924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Branson:1450 2nd St:Wilmington:IL </a:t>
            </a:r>
            <a:endParaRPr sz="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     (ignoredInToken - FirstName)</a:t>
            </a:r>
            <a:endParaRPr sz="800"/>
          </a:p>
        </p:txBody>
      </p:sp>
      <p:cxnSp>
        <p:nvCxnSpPr>
          <p:cNvPr id="886" name="Google Shape;886;p110"/>
          <p:cNvCxnSpPr>
            <a:stCxn id="873" idx="3"/>
            <a:endCxn id="885" idx="1"/>
          </p:cNvCxnSpPr>
          <p:nvPr/>
        </p:nvCxnSpPr>
        <p:spPr>
          <a:xfrm>
            <a:off x="4535500" y="1897353"/>
            <a:ext cx="1728300" cy="661200"/>
          </a:xfrm>
          <a:prstGeom prst="curvedConnector3">
            <a:avLst>
              <a:gd name="adj1" fmla="val 50001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887" name="Google Shape;887;p110"/>
          <p:cNvSpPr txBox="1"/>
          <p:nvPr/>
        </p:nvSpPr>
        <p:spPr>
          <a:xfrm>
            <a:off x="6340050" y="2876550"/>
            <a:ext cx="21924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Michael:1450 2nd St:Wilmington:IL</a:t>
            </a:r>
            <a:endParaRPr sz="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  (ignoredInToken - LastName)</a:t>
            </a:r>
            <a:endParaRPr sz="800"/>
          </a:p>
        </p:txBody>
      </p:sp>
      <p:cxnSp>
        <p:nvCxnSpPr>
          <p:cNvPr id="888" name="Google Shape;888;p110"/>
          <p:cNvCxnSpPr>
            <a:stCxn id="875" idx="3"/>
            <a:endCxn id="887" idx="1"/>
          </p:cNvCxnSpPr>
          <p:nvPr/>
        </p:nvCxnSpPr>
        <p:spPr>
          <a:xfrm>
            <a:off x="4535500" y="2493558"/>
            <a:ext cx="1804500" cy="598500"/>
          </a:xfrm>
          <a:prstGeom prst="curvedConnector3">
            <a:avLst>
              <a:gd name="adj1" fmla="val 50001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89" name="Google Shape;889;p110"/>
          <p:cNvCxnSpPr>
            <a:stCxn id="874" idx="3"/>
            <a:endCxn id="885" idx="1"/>
          </p:cNvCxnSpPr>
          <p:nvPr/>
        </p:nvCxnSpPr>
        <p:spPr>
          <a:xfrm>
            <a:off x="4535500" y="2195455"/>
            <a:ext cx="1728300" cy="363300"/>
          </a:xfrm>
          <a:prstGeom prst="curvedConnector3">
            <a:avLst>
              <a:gd name="adj1" fmla="val 50001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890" name="Google Shape;890;p110"/>
          <p:cNvSpPr txBox="1"/>
          <p:nvPr/>
        </p:nvSpPr>
        <p:spPr>
          <a:xfrm rot="-5400000">
            <a:off x="-530125" y="2195225"/>
            <a:ext cx="1379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Tokenization Attributes</a:t>
            </a:r>
            <a:endParaRPr sz="800"/>
          </a:p>
        </p:txBody>
      </p:sp>
      <p:cxnSp>
        <p:nvCxnSpPr>
          <p:cNvPr id="891" name="Google Shape;891;p110"/>
          <p:cNvCxnSpPr>
            <a:stCxn id="877" idx="3"/>
            <a:endCxn id="887" idx="1"/>
          </p:cNvCxnSpPr>
          <p:nvPr/>
        </p:nvCxnSpPr>
        <p:spPr>
          <a:xfrm>
            <a:off x="4535500" y="3089764"/>
            <a:ext cx="1804500" cy="2400"/>
          </a:xfrm>
          <a:prstGeom prst="curvedConnector3">
            <a:avLst>
              <a:gd name="adj1" fmla="val 50001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11"/>
          <p:cNvSpPr/>
          <p:nvPr/>
        </p:nvSpPr>
        <p:spPr>
          <a:xfrm>
            <a:off x="3755900" y="2672200"/>
            <a:ext cx="1006500" cy="1814400"/>
          </a:xfrm>
          <a:prstGeom prst="bracePair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7" name="Google Shape;897;p111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5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Data Tokenization Process - Continue..</a:t>
            </a:r>
            <a:endParaRPr b="1"/>
          </a:p>
        </p:txBody>
      </p:sp>
      <p:grpSp>
        <p:nvGrpSpPr>
          <p:cNvPr id="898" name="Google Shape;898;p111"/>
          <p:cNvGrpSpPr/>
          <p:nvPr/>
        </p:nvGrpSpPr>
        <p:grpSpPr>
          <a:xfrm>
            <a:off x="884086" y="2663425"/>
            <a:ext cx="339300" cy="292500"/>
            <a:chOff x="426886" y="1215625"/>
            <a:chExt cx="339300" cy="292500"/>
          </a:xfrm>
        </p:grpSpPr>
        <p:sp>
          <p:nvSpPr>
            <p:cNvPr id="899" name="Google Shape;899;p111"/>
            <p:cNvSpPr txBox="1"/>
            <p:nvPr/>
          </p:nvSpPr>
          <p:spPr>
            <a:xfrm>
              <a:off x="426886" y="1215625"/>
              <a:ext cx="3393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E5</a:t>
              </a:r>
              <a:endParaRPr sz="700"/>
            </a:p>
          </p:txBody>
        </p:sp>
        <p:sp>
          <p:nvSpPr>
            <p:cNvPr id="900" name="Google Shape;900;p111"/>
            <p:cNvSpPr/>
            <p:nvPr/>
          </p:nvSpPr>
          <p:spPr>
            <a:xfrm>
              <a:off x="482195" y="1272475"/>
              <a:ext cx="194100" cy="194100"/>
            </a:xfrm>
            <a:prstGeom prst="ellipse">
              <a:avLst/>
            </a:prstGeom>
            <a:noFill/>
            <a:ln w="9525" cap="flat" cmpd="sng">
              <a:solidFill>
                <a:srgbClr val="F8981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01" name="Google Shape;901;p111"/>
          <p:cNvGrpSpPr/>
          <p:nvPr/>
        </p:nvGrpSpPr>
        <p:grpSpPr>
          <a:xfrm>
            <a:off x="1155400" y="2829220"/>
            <a:ext cx="339300" cy="292500"/>
            <a:chOff x="426886" y="1215625"/>
            <a:chExt cx="339300" cy="292500"/>
          </a:xfrm>
        </p:grpSpPr>
        <p:sp>
          <p:nvSpPr>
            <p:cNvPr id="902" name="Google Shape;902;p111"/>
            <p:cNvSpPr txBox="1"/>
            <p:nvPr/>
          </p:nvSpPr>
          <p:spPr>
            <a:xfrm>
              <a:off x="426886" y="1215625"/>
              <a:ext cx="3393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E2</a:t>
              </a:r>
              <a:endParaRPr sz="700"/>
            </a:p>
          </p:txBody>
        </p:sp>
        <p:sp>
          <p:nvSpPr>
            <p:cNvPr id="903" name="Google Shape;903;p111"/>
            <p:cNvSpPr/>
            <p:nvPr/>
          </p:nvSpPr>
          <p:spPr>
            <a:xfrm>
              <a:off x="482195" y="1272475"/>
              <a:ext cx="194100" cy="194100"/>
            </a:xfrm>
            <a:prstGeom prst="ellipse">
              <a:avLst/>
            </a:prstGeom>
            <a:noFill/>
            <a:ln w="9525" cap="flat" cmpd="sng">
              <a:solidFill>
                <a:srgbClr val="F8981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04" name="Google Shape;904;p111"/>
          <p:cNvGrpSpPr/>
          <p:nvPr/>
        </p:nvGrpSpPr>
        <p:grpSpPr>
          <a:xfrm>
            <a:off x="1327372" y="2621338"/>
            <a:ext cx="339300" cy="292500"/>
            <a:chOff x="426886" y="1215625"/>
            <a:chExt cx="339300" cy="292500"/>
          </a:xfrm>
        </p:grpSpPr>
        <p:sp>
          <p:nvSpPr>
            <p:cNvPr id="905" name="Google Shape;905;p111"/>
            <p:cNvSpPr txBox="1"/>
            <p:nvPr/>
          </p:nvSpPr>
          <p:spPr>
            <a:xfrm>
              <a:off x="426886" y="1215625"/>
              <a:ext cx="3393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E3</a:t>
              </a:r>
              <a:endParaRPr sz="700"/>
            </a:p>
          </p:txBody>
        </p:sp>
        <p:sp>
          <p:nvSpPr>
            <p:cNvPr id="906" name="Google Shape;906;p111"/>
            <p:cNvSpPr/>
            <p:nvPr/>
          </p:nvSpPr>
          <p:spPr>
            <a:xfrm>
              <a:off x="482195" y="1272475"/>
              <a:ext cx="194100" cy="194100"/>
            </a:xfrm>
            <a:prstGeom prst="ellipse">
              <a:avLst/>
            </a:prstGeom>
            <a:noFill/>
            <a:ln w="9525" cap="flat" cmpd="sng">
              <a:solidFill>
                <a:srgbClr val="F8981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07" name="Google Shape;907;p111"/>
          <p:cNvGrpSpPr/>
          <p:nvPr/>
        </p:nvGrpSpPr>
        <p:grpSpPr>
          <a:xfrm>
            <a:off x="1430361" y="2926138"/>
            <a:ext cx="339300" cy="292500"/>
            <a:chOff x="426886" y="1215625"/>
            <a:chExt cx="339300" cy="292500"/>
          </a:xfrm>
        </p:grpSpPr>
        <p:sp>
          <p:nvSpPr>
            <p:cNvPr id="908" name="Google Shape;908;p111"/>
            <p:cNvSpPr txBox="1"/>
            <p:nvPr/>
          </p:nvSpPr>
          <p:spPr>
            <a:xfrm>
              <a:off x="426886" y="1215625"/>
              <a:ext cx="3393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E4</a:t>
              </a:r>
              <a:endParaRPr sz="700"/>
            </a:p>
          </p:txBody>
        </p:sp>
        <p:sp>
          <p:nvSpPr>
            <p:cNvPr id="909" name="Google Shape;909;p111"/>
            <p:cNvSpPr/>
            <p:nvPr/>
          </p:nvSpPr>
          <p:spPr>
            <a:xfrm>
              <a:off x="482195" y="1272475"/>
              <a:ext cx="194100" cy="194100"/>
            </a:xfrm>
            <a:prstGeom prst="ellipse">
              <a:avLst/>
            </a:prstGeom>
            <a:noFill/>
            <a:ln w="9525" cap="flat" cmpd="sng">
              <a:solidFill>
                <a:srgbClr val="F8981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10" name="Google Shape;910;p111"/>
          <p:cNvGrpSpPr/>
          <p:nvPr/>
        </p:nvGrpSpPr>
        <p:grpSpPr>
          <a:xfrm>
            <a:off x="1658961" y="2697538"/>
            <a:ext cx="339300" cy="292500"/>
            <a:chOff x="426886" y="1215625"/>
            <a:chExt cx="339300" cy="292500"/>
          </a:xfrm>
        </p:grpSpPr>
        <p:sp>
          <p:nvSpPr>
            <p:cNvPr id="911" name="Google Shape;911;p111"/>
            <p:cNvSpPr txBox="1"/>
            <p:nvPr/>
          </p:nvSpPr>
          <p:spPr>
            <a:xfrm>
              <a:off x="426886" y="1215625"/>
              <a:ext cx="3393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E1</a:t>
              </a:r>
              <a:endParaRPr sz="700"/>
            </a:p>
          </p:txBody>
        </p:sp>
        <p:sp>
          <p:nvSpPr>
            <p:cNvPr id="912" name="Google Shape;912;p111"/>
            <p:cNvSpPr/>
            <p:nvPr/>
          </p:nvSpPr>
          <p:spPr>
            <a:xfrm>
              <a:off x="482195" y="1272475"/>
              <a:ext cx="194100" cy="194100"/>
            </a:xfrm>
            <a:prstGeom prst="ellipse">
              <a:avLst/>
            </a:prstGeom>
            <a:noFill/>
            <a:ln w="9525" cap="flat" cmpd="sng">
              <a:solidFill>
                <a:srgbClr val="F8981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13" name="Google Shape;913;p111"/>
          <p:cNvGrpSpPr/>
          <p:nvPr/>
        </p:nvGrpSpPr>
        <p:grpSpPr>
          <a:xfrm>
            <a:off x="1735161" y="2926138"/>
            <a:ext cx="339300" cy="292500"/>
            <a:chOff x="426886" y="1215625"/>
            <a:chExt cx="339300" cy="292500"/>
          </a:xfrm>
        </p:grpSpPr>
        <p:sp>
          <p:nvSpPr>
            <p:cNvPr id="914" name="Google Shape;914;p111"/>
            <p:cNvSpPr txBox="1"/>
            <p:nvPr/>
          </p:nvSpPr>
          <p:spPr>
            <a:xfrm>
              <a:off x="426886" y="1215625"/>
              <a:ext cx="3393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E6</a:t>
              </a:r>
              <a:endParaRPr sz="700"/>
            </a:p>
          </p:txBody>
        </p:sp>
        <p:sp>
          <p:nvSpPr>
            <p:cNvPr id="915" name="Google Shape;915;p111"/>
            <p:cNvSpPr/>
            <p:nvPr/>
          </p:nvSpPr>
          <p:spPr>
            <a:xfrm>
              <a:off x="482195" y="1272475"/>
              <a:ext cx="194100" cy="194100"/>
            </a:xfrm>
            <a:prstGeom prst="ellipse">
              <a:avLst/>
            </a:prstGeom>
            <a:noFill/>
            <a:ln w="9525" cap="flat" cmpd="sng">
              <a:solidFill>
                <a:srgbClr val="F8981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16" name="Google Shape;916;p111"/>
          <p:cNvGrpSpPr/>
          <p:nvPr/>
        </p:nvGrpSpPr>
        <p:grpSpPr>
          <a:xfrm>
            <a:off x="1887561" y="3078538"/>
            <a:ext cx="339300" cy="292500"/>
            <a:chOff x="426886" y="1215625"/>
            <a:chExt cx="339300" cy="292500"/>
          </a:xfrm>
        </p:grpSpPr>
        <p:sp>
          <p:nvSpPr>
            <p:cNvPr id="917" name="Google Shape;917;p111"/>
            <p:cNvSpPr txBox="1"/>
            <p:nvPr/>
          </p:nvSpPr>
          <p:spPr>
            <a:xfrm>
              <a:off x="426886" y="1215625"/>
              <a:ext cx="3393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E7</a:t>
              </a:r>
              <a:endParaRPr sz="700"/>
            </a:p>
          </p:txBody>
        </p:sp>
        <p:sp>
          <p:nvSpPr>
            <p:cNvPr id="918" name="Google Shape;918;p111"/>
            <p:cNvSpPr/>
            <p:nvPr/>
          </p:nvSpPr>
          <p:spPr>
            <a:xfrm>
              <a:off x="482195" y="1272475"/>
              <a:ext cx="194100" cy="194100"/>
            </a:xfrm>
            <a:prstGeom prst="ellipse">
              <a:avLst/>
            </a:prstGeom>
            <a:noFill/>
            <a:ln w="9525" cap="flat" cmpd="sng">
              <a:solidFill>
                <a:srgbClr val="F8981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19" name="Google Shape;919;p111"/>
          <p:cNvGrpSpPr/>
          <p:nvPr/>
        </p:nvGrpSpPr>
        <p:grpSpPr>
          <a:xfrm>
            <a:off x="1582761" y="3154738"/>
            <a:ext cx="339300" cy="292500"/>
            <a:chOff x="426886" y="1215625"/>
            <a:chExt cx="339300" cy="292500"/>
          </a:xfrm>
        </p:grpSpPr>
        <p:sp>
          <p:nvSpPr>
            <p:cNvPr id="920" name="Google Shape;920;p111"/>
            <p:cNvSpPr txBox="1"/>
            <p:nvPr/>
          </p:nvSpPr>
          <p:spPr>
            <a:xfrm>
              <a:off x="426886" y="1215625"/>
              <a:ext cx="3393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E8</a:t>
              </a:r>
              <a:endParaRPr sz="700"/>
            </a:p>
          </p:txBody>
        </p:sp>
        <p:sp>
          <p:nvSpPr>
            <p:cNvPr id="921" name="Google Shape;921;p111"/>
            <p:cNvSpPr/>
            <p:nvPr/>
          </p:nvSpPr>
          <p:spPr>
            <a:xfrm>
              <a:off x="482195" y="1272475"/>
              <a:ext cx="194100" cy="194100"/>
            </a:xfrm>
            <a:prstGeom prst="ellipse">
              <a:avLst/>
            </a:prstGeom>
            <a:noFill/>
            <a:ln w="9525" cap="flat" cmpd="sng">
              <a:solidFill>
                <a:srgbClr val="F8981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2" name="Google Shape;922;p111"/>
          <p:cNvGrpSpPr/>
          <p:nvPr/>
        </p:nvGrpSpPr>
        <p:grpSpPr>
          <a:xfrm>
            <a:off x="1201761" y="3154738"/>
            <a:ext cx="339300" cy="292500"/>
            <a:chOff x="426886" y="1215625"/>
            <a:chExt cx="339300" cy="292500"/>
          </a:xfrm>
        </p:grpSpPr>
        <p:sp>
          <p:nvSpPr>
            <p:cNvPr id="923" name="Google Shape;923;p111"/>
            <p:cNvSpPr txBox="1"/>
            <p:nvPr/>
          </p:nvSpPr>
          <p:spPr>
            <a:xfrm>
              <a:off x="426886" y="1215625"/>
              <a:ext cx="3393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E9</a:t>
              </a:r>
              <a:endParaRPr sz="700"/>
            </a:p>
          </p:txBody>
        </p:sp>
        <p:sp>
          <p:nvSpPr>
            <p:cNvPr id="924" name="Google Shape;924;p111"/>
            <p:cNvSpPr/>
            <p:nvPr/>
          </p:nvSpPr>
          <p:spPr>
            <a:xfrm>
              <a:off x="482195" y="1272475"/>
              <a:ext cx="194100" cy="194100"/>
            </a:xfrm>
            <a:prstGeom prst="ellipse">
              <a:avLst/>
            </a:prstGeom>
            <a:noFill/>
            <a:ln w="9525" cap="flat" cmpd="sng">
              <a:solidFill>
                <a:srgbClr val="F8981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5" name="Google Shape;925;p111"/>
          <p:cNvGrpSpPr/>
          <p:nvPr/>
        </p:nvGrpSpPr>
        <p:grpSpPr>
          <a:xfrm>
            <a:off x="1354161" y="3307138"/>
            <a:ext cx="339300" cy="292500"/>
            <a:chOff x="426886" y="1215625"/>
            <a:chExt cx="339300" cy="292500"/>
          </a:xfrm>
        </p:grpSpPr>
        <p:sp>
          <p:nvSpPr>
            <p:cNvPr id="926" name="Google Shape;926;p111"/>
            <p:cNvSpPr txBox="1"/>
            <p:nvPr/>
          </p:nvSpPr>
          <p:spPr>
            <a:xfrm>
              <a:off x="426886" y="1215625"/>
              <a:ext cx="3393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Ei</a:t>
              </a:r>
              <a:endParaRPr sz="700"/>
            </a:p>
          </p:txBody>
        </p:sp>
        <p:sp>
          <p:nvSpPr>
            <p:cNvPr id="927" name="Google Shape;927;p111"/>
            <p:cNvSpPr/>
            <p:nvPr/>
          </p:nvSpPr>
          <p:spPr>
            <a:xfrm>
              <a:off x="482195" y="1272475"/>
              <a:ext cx="194100" cy="194100"/>
            </a:xfrm>
            <a:prstGeom prst="ellipse">
              <a:avLst/>
            </a:prstGeom>
            <a:noFill/>
            <a:ln w="9525" cap="flat" cmpd="sng">
              <a:solidFill>
                <a:srgbClr val="F8981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8" name="Google Shape;928;p111"/>
          <p:cNvGrpSpPr/>
          <p:nvPr/>
        </p:nvGrpSpPr>
        <p:grpSpPr>
          <a:xfrm>
            <a:off x="1347464" y="3537174"/>
            <a:ext cx="339300" cy="292500"/>
            <a:chOff x="426886" y="1215625"/>
            <a:chExt cx="339300" cy="292500"/>
          </a:xfrm>
        </p:grpSpPr>
        <p:sp>
          <p:nvSpPr>
            <p:cNvPr id="929" name="Google Shape;929;p111"/>
            <p:cNvSpPr txBox="1"/>
            <p:nvPr/>
          </p:nvSpPr>
          <p:spPr>
            <a:xfrm>
              <a:off x="426886" y="1215625"/>
              <a:ext cx="3393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Ei</a:t>
              </a:r>
              <a:endParaRPr sz="700"/>
            </a:p>
          </p:txBody>
        </p:sp>
        <p:sp>
          <p:nvSpPr>
            <p:cNvPr id="930" name="Google Shape;930;p111"/>
            <p:cNvSpPr/>
            <p:nvPr/>
          </p:nvSpPr>
          <p:spPr>
            <a:xfrm>
              <a:off x="482195" y="1272475"/>
              <a:ext cx="194100" cy="194100"/>
            </a:xfrm>
            <a:prstGeom prst="ellipse">
              <a:avLst/>
            </a:prstGeom>
            <a:noFill/>
            <a:ln w="9525" cap="flat" cmpd="sng">
              <a:solidFill>
                <a:srgbClr val="F8981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31" name="Google Shape;931;p111"/>
          <p:cNvGrpSpPr/>
          <p:nvPr/>
        </p:nvGrpSpPr>
        <p:grpSpPr>
          <a:xfrm>
            <a:off x="1658961" y="3427488"/>
            <a:ext cx="339300" cy="292500"/>
            <a:chOff x="426886" y="1215625"/>
            <a:chExt cx="339300" cy="292500"/>
          </a:xfrm>
        </p:grpSpPr>
        <p:sp>
          <p:nvSpPr>
            <p:cNvPr id="932" name="Google Shape;932;p111"/>
            <p:cNvSpPr txBox="1"/>
            <p:nvPr/>
          </p:nvSpPr>
          <p:spPr>
            <a:xfrm>
              <a:off x="426886" y="1215625"/>
              <a:ext cx="3393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Ei</a:t>
              </a:r>
              <a:endParaRPr sz="700"/>
            </a:p>
          </p:txBody>
        </p:sp>
        <p:sp>
          <p:nvSpPr>
            <p:cNvPr id="933" name="Google Shape;933;p111"/>
            <p:cNvSpPr/>
            <p:nvPr/>
          </p:nvSpPr>
          <p:spPr>
            <a:xfrm>
              <a:off x="482195" y="1272475"/>
              <a:ext cx="194100" cy="194100"/>
            </a:xfrm>
            <a:prstGeom prst="ellipse">
              <a:avLst/>
            </a:prstGeom>
            <a:noFill/>
            <a:ln w="9525" cap="flat" cmpd="sng">
              <a:solidFill>
                <a:srgbClr val="F8981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34" name="Google Shape;934;p111"/>
          <p:cNvGrpSpPr/>
          <p:nvPr/>
        </p:nvGrpSpPr>
        <p:grpSpPr>
          <a:xfrm>
            <a:off x="1541061" y="3656288"/>
            <a:ext cx="339300" cy="292500"/>
            <a:chOff x="426886" y="1215625"/>
            <a:chExt cx="339300" cy="292500"/>
          </a:xfrm>
        </p:grpSpPr>
        <p:sp>
          <p:nvSpPr>
            <p:cNvPr id="935" name="Google Shape;935;p111"/>
            <p:cNvSpPr txBox="1"/>
            <p:nvPr/>
          </p:nvSpPr>
          <p:spPr>
            <a:xfrm>
              <a:off x="426886" y="1215625"/>
              <a:ext cx="3393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Ei</a:t>
              </a:r>
              <a:endParaRPr sz="700"/>
            </a:p>
          </p:txBody>
        </p:sp>
        <p:sp>
          <p:nvSpPr>
            <p:cNvPr id="936" name="Google Shape;936;p111"/>
            <p:cNvSpPr/>
            <p:nvPr/>
          </p:nvSpPr>
          <p:spPr>
            <a:xfrm>
              <a:off x="482195" y="1272475"/>
              <a:ext cx="194100" cy="194100"/>
            </a:xfrm>
            <a:prstGeom prst="ellipse">
              <a:avLst/>
            </a:prstGeom>
            <a:noFill/>
            <a:ln w="9525" cap="flat" cmpd="sng">
              <a:solidFill>
                <a:srgbClr val="F8981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37" name="Google Shape;937;p111"/>
          <p:cNvGrpSpPr/>
          <p:nvPr/>
        </p:nvGrpSpPr>
        <p:grpSpPr>
          <a:xfrm>
            <a:off x="1963761" y="3307138"/>
            <a:ext cx="339300" cy="292500"/>
            <a:chOff x="426886" y="1215625"/>
            <a:chExt cx="339300" cy="292500"/>
          </a:xfrm>
        </p:grpSpPr>
        <p:sp>
          <p:nvSpPr>
            <p:cNvPr id="938" name="Google Shape;938;p111"/>
            <p:cNvSpPr txBox="1"/>
            <p:nvPr/>
          </p:nvSpPr>
          <p:spPr>
            <a:xfrm>
              <a:off x="426886" y="1215625"/>
              <a:ext cx="3393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Ei</a:t>
              </a:r>
              <a:endParaRPr sz="700"/>
            </a:p>
          </p:txBody>
        </p:sp>
        <p:sp>
          <p:nvSpPr>
            <p:cNvPr id="939" name="Google Shape;939;p111"/>
            <p:cNvSpPr/>
            <p:nvPr/>
          </p:nvSpPr>
          <p:spPr>
            <a:xfrm>
              <a:off x="482195" y="1272475"/>
              <a:ext cx="194100" cy="194100"/>
            </a:xfrm>
            <a:prstGeom prst="ellipse">
              <a:avLst/>
            </a:prstGeom>
            <a:noFill/>
            <a:ln w="9525" cap="flat" cmpd="sng">
              <a:solidFill>
                <a:srgbClr val="F8981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40" name="Google Shape;940;p111"/>
          <p:cNvGrpSpPr/>
          <p:nvPr/>
        </p:nvGrpSpPr>
        <p:grpSpPr>
          <a:xfrm>
            <a:off x="904411" y="3265463"/>
            <a:ext cx="339300" cy="292500"/>
            <a:chOff x="426886" y="1215625"/>
            <a:chExt cx="339300" cy="292500"/>
          </a:xfrm>
        </p:grpSpPr>
        <p:sp>
          <p:nvSpPr>
            <p:cNvPr id="941" name="Google Shape;941;p111"/>
            <p:cNvSpPr txBox="1"/>
            <p:nvPr/>
          </p:nvSpPr>
          <p:spPr>
            <a:xfrm>
              <a:off x="426886" y="1215625"/>
              <a:ext cx="3393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Ei</a:t>
              </a:r>
              <a:endParaRPr sz="700"/>
            </a:p>
          </p:txBody>
        </p:sp>
        <p:sp>
          <p:nvSpPr>
            <p:cNvPr id="942" name="Google Shape;942;p111"/>
            <p:cNvSpPr/>
            <p:nvPr/>
          </p:nvSpPr>
          <p:spPr>
            <a:xfrm>
              <a:off x="482195" y="1272475"/>
              <a:ext cx="194100" cy="194100"/>
            </a:xfrm>
            <a:prstGeom prst="ellipse">
              <a:avLst/>
            </a:prstGeom>
            <a:noFill/>
            <a:ln w="9525" cap="flat" cmpd="sng">
              <a:solidFill>
                <a:srgbClr val="F8981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43" name="Google Shape;943;p111"/>
          <p:cNvGrpSpPr/>
          <p:nvPr/>
        </p:nvGrpSpPr>
        <p:grpSpPr>
          <a:xfrm>
            <a:off x="960286" y="3002338"/>
            <a:ext cx="339300" cy="292500"/>
            <a:chOff x="426886" y="1215625"/>
            <a:chExt cx="339300" cy="292500"/>
          </a:xfrm>
        </p:grpSpPr>
        <p:sp>
          <p:nvSpPr>
            <p:cNvPr id="944" name="Google Shape;944;p111"/>
            <p:cNvSpPr txBox="1"/>
            <p:nvPr/>
          </p:nvSpPr>
          <p:spPr>
            <a:xfrm>
              <a:off x="426886" y="1215625"/>
              <a:ext cx="3393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Ei</a:t>
              </a:r>
              <a:endParaRPr sz="700"/>
            </a:p>
          </p:txBody>
        </p:sp>
        <p:sp>
          <p:nvSpPr>
            <p:cNvPr id="945" name="Google Shape;945;p111"/>
            <p:cNvSpPr/>
            <p:nvPr/>
          </p:nvSpPr>
          <p:spPr>
            <a:xfrm>
              <a:off x="482195" y="1272475"/>
              <a:ext cx="194100" cy="194100"/>
            </a:xfrm>
            <a:prstGeom prst="ellipse">
              <a:avLst/>
            </a:prstGeom>
            <a:noFill/>
            <a:ln w="9525" cap="flat" cmpd="sng">
              <a:solidFill>
                <a:srgbClr val="F8981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46" name="Google Shape;946;p111"/>
          <p:cNvGrpSpPr/>
          <p:nvPr/>
        </p:nvGrpSpPr>
        <p:grpSpPr>
          <a:xfrm>
            <a:off x="726561" y="2938438"/>
            <a:ext cx="339300" cy="292500"/>
            <a:chOff x="426886" y="1215625"/>
            <a:chExt cx="339300" cy="292500"/>
          </a:xfrm>
        </p:grpSpPr>
        <p:sp>
          <p:nvSpPr>
            <p:cNvPr id="947" name="Google Shape;947;p111"/>
            <p:cNvSpPr txBox="1"/>
            <p:nvPr/>
          </p:nvSpPr>
          <p:spPr>
            <a:xfrm>
              <a:off x="426886" y="1215625"/>
              <a:ext cx="3393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Ei</a:t>
              </a:r>
              <a:endParaRPr sz="700"/>
            </a:p>
          </p:txBody>
        </p:sp>
        <p:sp>
          <p:nvSpPr>
            <p:cNvPr id="948" name="Google Shape;948;p111"/>
            <p:cNvSpPr/>
            <p:nvPr/>
          </p:nvSpPr>
          <p:spPr>
            <a:xfrm>
              <a:off x="482195" y="1272475"/>
              <a:ext cx="194100" cy="194100"/>
            </a:xfrm>
            <a:prstGeom prst="ellipse">
              <a:avLst/>
            </a:prstGeom>
            <a:noFill/>
            <a:ln w="9525" cap="flat" cmpd="sng">
              <a:solidFill>
                <a:srgbClr val="F8981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49" name="Google Shape;949;p111"/>
          <p:cNvGrpSpPr/>
          <p:nvPr/>
        </p:nvGrpSpPr>
        <p:grpSpPr>
          <a:xfrm>
            <a:off x="1112686" y="3447238"/>
            <a:ext cx="339300" cy="292500"/>
            <a:chOff x="426886" y="1215625"/>
            <a:chExt cx="339300" cy="292500"/>
          </a:xfrm>
        </p:grpSpPr>
        <p:sp>
          <p:nvSpPr>
            <p:cNvPr id="950" name="Google Shape;950;p111"/>
            <p:cNvSpPr txBox="1"/>
            <p:nvPr/>
          </p:nvSpPr>
          <p:spPr>
            <a:xfrm>
              <a:off x="426886" y="1215625"/>
              <a:ext cx="3393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Ei</a:t>
              </a:r>
              <a:endParaRPr sz="700"/>
            </a:p>
          </p:txBody>
        </p:sp>
        <p:sp>
          <p:nvSpPr>
            <p:cNvPr id="951" name="Google Shape;951;p111"/>
            <p:cNvSpPr/>
            <p:nvPr/>
          </p:nvSpPr>
          <p:spPr>
            <a:xfrm>
              <a:off x="482195" y="1272475"/>
              <a:ext cx="194100" cy="194100"/>
            </a:xfrm>
            <a:prstGeom prst="ellipse">
              <a:avLst/>
            </a:prstGeom>
            <a:noFill/>
            <a:ln w="9525" cap="flat" cmpd="sng">
              <a:solidFill>
                <a:srgbClr val="F8981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52" name="Google Shape;952;p111"/>
          <p:cNvGrpSpPr/>
          <p:nvPr/>
        </p:nvGrpSpPr>
        <p:grpSpPr>
          <a:xfrm>
            <a:off x="1151886" y="3715113"/>
            <a:ext cx="339300" cy="292500"/>
            <a:chOff x="426886" y="1215625"/>
            <a:chExt cx="339300" cy="292500"/>
          </a:xfrm>
        </p:grpSpPr>
        <p:sp>
          <p:nvSpPr>
            <p:cNvPr id="953" name="Google Shape;953;p111"/>
            <p:cNvSpPr txBox="1"/>
            <p:nvPr/>
          </p:nvSpPr>
          <p:spPr>
            <a:xfrm>
              <a:off x="426886" y="1215625"/>
              <a:ext cx="3393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Ei</a:t>
              </a:r>
              <a:endParaRPr sz="700"/>
            </a:p>
          </p:txBody>
        </p:sp>
        <p:sp>
          <p:nvSpPr>
            <p:cNvPr id="954" name="Google Shape;954;p111"/>
            <p:cNvSpPr/>
            <p:nvPr/>
          </p:nvSpPr>
          <p:spPr>
            <a:xfrm>
              <a:off x="482195" y="1272475"/>
              <a:ext cx="194100" cy="194100"/>
            </a:xfrm>
            <a:prstGeom prst="ellipse">
              <a:avLst/>
            </a:prstGeom>
            <a:noFill/>
            <a:ln w="9525" cap="flat" cmpd="sng">
              <a:solidFill>
                <a:srgbClr val="F8981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55" name="Google Shape;955;p111"/>
          <p:cNvGrpSpPr/>
          <p:nvPr/>
        </p:nvGrpSpPr>
        <p:grpSpPr>
          <a:xfrm>
            <a:off x="1807211" y="3634113"/>
            <a:ext cx="339300" cy="292500"/>
            <a:chOff x="426886" y="1215625"/>
            <a:chExt cx="339300" cy="292500"/>
          </a:xfrm>
        </p:grpSpPr>
        <p:sp>
          <p:nvSpPr>
            <p:cNvPr id="956" name="Google Shape;956;p111"/>
            <p:cNvSpPr txBox="1"/>
            <p:nvPr/>
          </p:nvSpPr>
          <p:spPr>
            <a:xfrm>
              <a:off x="426886" y="1215625"/>
              <a:ext cx="3393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Ei</a:t>
              </a:r>
              <a:endParaRPr sz="700"/>
            </a:p>
          </p:txBody>
        </p:sp>
        <p:sp>
          <p:nvSpPr>
            <p:cNvPr id="957" name="Google Shape;957;p111"/>
            <p:cNvSpPr/>
            <p:nvPr/>
          </p:nvSpPr>
          <p:spPr>
            <a:xfrm>
              <a:off x="482195" y="1272475"/>
              <a:ext cx="194100" cy="194100"/>
            </a:xfrm>
            <a:prstGeom prst="ellipse">
              <a:avLst/>
            </a:prstGeom>
            <a:noFill/>
            <a:ln w="9525" cap="flat" cmpd="sng">
              <a:solidFill>
                <a:srgbClr val="F8981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58" name="Google Shape;958;p111"/>
          <p:cNvGrpSpPr/>
          <p:nvPr/>
        </p:nvGrpSpPr>
        <p:grpSpPr>
          <a:xfrm>
            <a:off x="1693461" y="3884888"/>
            <a:ext cx="339300" cy="292500"/>
            <a:chOff x="426886" y="1215625"/>
            <a:chExt cx="339300" cy="292500"/>
          </a:xfrm>
        </p:grpSpPr>
        <p:sp>
          <p:nvSpPr>
            <p:cNvPr id="959" name="Google Shape;959;p111"/>
            <p:cNvSpPr txBox="1"/>
            <p:nvPr/>
          </p:nvSpPr>
          <p:spPr>
            <a:xfrm>
              <a:off x="426886" y="1215625"/>
              <a:ext cx="3393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Ei</a:t>
              </a:r>
              <a:endParaRPr sz="700"/>
            </a:p>
          </p:txBody>
        </p:sp>
        <p:sp>
          <p:nvSpPr>
            <p:cNvPr id="960" name="Google Shape;960;p111"/>
            <p:cNvSpPr/>
            <p:nvPr/>
          </p:nvSpPr>
          <p:spPr>
            <a:xfrm>
              <a:off x="482195" y="1272475"/>
              <a:ext cx="194100" cy="194100"/>
            </a:xfrm>
            <a:prstGeom prst="ellipse">
              <a:avLst/>
            </a:prstGeom>
            <a:noFill/>
            <a:ln w="9525" cap="flat" cmpd="sng">
              <a:solidFill>
                <a:srgbClr val="F8981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61" name="Google Shape;961;p111"/>
          <p:cNvGrpSpPr/>
          <p:nvPr/>
        </p:nvGrpSpPr>
        <p:grpSpPr>
          <a:xfrm>
            <a:off x="2049700" y="3550557"/>
            <a:ext cx="339300" cy="292500"/>
            <a:chOff x="426886" y="1215625"/>
            <a:chExt cx="339300" cy="292500"/>
          </a:xfrm>
        </p:grpSpPr>
        <p:sp>
          <p:nvSpPr>
            <p:cNvPr id="962" name="Google Shape;962;p111"/>
            <p:cNvSpPr txBox="1"/>
            <p:nvPr/>
          </p:nvSpPr>
          <p:spPr>
            <a:xfrm>
              <a:off x="426886" y="1215625"/>
              <a:ext cx="3393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Ei</a:t>
              </a:r>
              <a:endParaRPr sz="700"/>
            </a:p>
          </p:txBody>
        </p:sp>
        <p:sp>
          <p:nvSpPr>
            <p:cNvPr id="963" name="Google Shape;963;p111"/>
            <p:cNvSpPr/>
            <p:nvPr/>
          </p:nvSpPr>
          <p:spPr>
            <a:xfrm>
              <a:off x="482195" y="1272475"/>
              <a:ext cx="194100" cy="194100"/>
            </a:xfrm>
            <a:prstGeom prst="ellipse">
              <a:avLst/>
            </a:prstGeom>
            <a:noFill/>
            <a:ln w="9525" cap="flat" cmpd="sng">
              <a:solidFill>
                <a:srgbClr val="F8981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64" name="Google Shape;964;p111"/>
          <p:cNvGrpSpPr/>
          <p:nvPr/>
        </p:nvGrpSpPr>
        <p:grpSpPr>
          <a:xfrm>
            <a:off x="1341286" y="3904438"/>
            <a:ext cx="339300" cy="292500"/>
            <a:chOff x="426886" y="1215625"/>
            <a:chExt cx="339300" cy="292500"/>
          </a:xfrm>
        </p:grpSpPr>
        <p:sp>
          <p:nvSpPr>
            <p:cNvPr id="965" name="Google Shape;965;p111"/>
            <p:cNvSpPr txBox="1"/>
            <p:nvPr/>
          </p:nvSpPr>
          <p:spPr>
            <a:xfrm>
              <a:off x="426886" y="1215625"/>
              <a:ext cx="3393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Ei</a:t>
              </a:r>
              <a:endParaRPr sz="700"/>
            </a:p>
          </p:txBody>
        </p:sp>
        <p:sp>
          <p:nvSpPr>
            <p:cNvPr id="966" name="Google Shape;966;p111"/>
            <p:cNvSpPr/>
            <p:nvPr/>
          </p:nvSpPr>
          <p:spPr>
            <a:xfrm>
              <a:off x="482195" y="1272475"/>
              <a:ext cx="194100" cy="194100"/>
            </a:xfrm>
            <a:prstGeom prst="ellipse">
              <a:avLst/>
            </a:prstGeom>
            <a:noFill/>
            <a:ln w="9525" cap="flat" cmpd="sng">
              <a:solidFill>
                <a:srgbClr val="F8981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67" name="Google Shape;967;p111"/>
          <p:cNvGrpSpPr/>
          <p:nvPr/>
        </p:nvGrpSpPr>
        <p:grpSpPr>
          <a:xfrm>
            <a:off x="4764325" y="1139425"/>
            <a:ext cx="950686" cy="802775"/>
            <a:chOff x="4764325" y="1139425"/>
            <a:chExt cx="950686" cy="802775"/>
          </a:xfrm>
        </p:grpSpPr>
        <p:sp>
          <p:nvSpPr>
            <p:cNvPr id="968" name="Google Shape;968;p111"/>
            <p:cNvSpPr/>
            <p:nvPr/>
          </p:nvSpPr>
          <p:spPr>
            <a:xfrm>
              <a:off x="4764325" y="1154100"/>
              <a:ext cx="950675" cy="788100"/>
            </a:xfrm>
            <a:prstGeom prst="flowChartManualOperation">
              <a:avLst/>
            </a:prstGeom>
            <a:solidFill>
              <a:srgbClr val="4A86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69" name="Google Shape;969;p111"/>
            <p:cNvGrpSpPr/>
            <p:nvPr/>
          </p:nvGrpSpPr>
          <p:grpSpPr>
            <a:xfrm>
              <a:off x="4846486" y="1139425"/>
              <a:ext cx="339300" cy="292500"/>
              <a:chOff x="426886" y="1215625"/>
              <a:chExt cx="339300" cy="292500"/>
            </a:xfrm>
          </p:grpSpPr>
          <p:sp>
            <p:nvSpPr>
              <p:cNvPr id="970" name="Google Shape;970;p111"/>
              <p:cNvSpPr txBox="1"/>
              <p:nvPr/>
            </p:nvSpPr>
            <p:spPr>
              <a:xfrm>
                <a:off x="426886" y="1215625"/>
                <a:ext cx="339300" cy="292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700">
                    <a:solidFill>
                      <a:srgbClr val="FFFFFF"/>
                    </a:solidFill>
                  </a:rPr>
                  <a:t>E1</a:t>
                </a:r>
                <a:endParaRPr sz="700">
                  <a:solidFill>
                    <a:srgbClr val="FFFFFF"/>
                  </a:solidFill>
                </a:endParaRPr>
              </a:p>
            </p:txBody>
          </p:sp>
          <p:sp>
            <p:nvSpPr>
              <p:cNvPr id="971" name="Google Shape;971;p111"/>
              <p:cNvSpPr/>
              <p:nvPr/>
            </p:nvSpPr>
            <p:spPr>
              <a:xfrm>
                <a:off x="482195" y="1272475"/>
                <a:ext cx="194100" cy="194100"/>
              </a:xfrm>
              <a:prstGeom prst="ellipse">
                <a:avLst/>
              </a:prstGeom>
              <a:noFill/>
              <a:ln w="9525" cap="flat" cmpd="sng">
                <a:solidFill>
                  <a:srgbClr val="F8981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972" name="Google Shape;972;p111"/>
            <p:cNvGrpSpPr/>
            <p:nvPr/>
          </p:nvGrpSpPr>
          <p:grpSpPr>
            <a:xfrm>
              <a:off x="5375711" y="1280738"/>
              <a:ext cx="339300" cy="292500"/>
              <a:chOff x="426886" y="1215625"/>
              <a:chExt cx="339300" cy="292500"/>
            </a:xfrm>
          </p:grpSpPr>
          <p:sp>
            <p:nvSpPr>
              <p:cNvPr id="973" name="Google Shape;973;p111"/>
              <p:cNvSpPr txBox="1"/>
              <p:nvPr/>
            </p:nvSpPr>
            <p:spPr>
              <a:xfrm>
                <a:off x="426886" y="1215625"/>
                <a:ext cx="339300" cy="292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700">
                    <a:solidFill>
                      <a:srgbClr val="FFFFFF"/>
                    </a:solidFill>
                  </a:rPr>
                  <a:t>E9</a:t>
                </a:r>
                <a:endParaRPr sz="700">
                  <a:solidFill>
                    <a:srgbClr val="FFFFFF"/>
                  </a:solidFill>
                </a:endParaRPr>
              </a:p>
            </p:txBody>
          </p:sp>
          <p:sp>
            <p:nvSpPr>
              <p:cNvPr id="974" name="Google Shape;974;p111"/>
              <p:cNvSpPr/>
              <p:nvPr/>
            </p:nvSpPr>
            <p:spPr>
              <a:xfrm>
                <a:off x="482195" y="1272475"/>
                <a:ext cx="194100" cy="194100"/>
              </a:xfrm>
              <a:prstGeom prst="ellipse">
                <a:avLst/>
              </a:prstGeom>
              <a:noFill/>
              <a:ln w="9525" cap="flat" cmpd="sng">
                <a:solidFill>
                  <a:srgbClr val="F8981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975" name="Google Shape;975;p111"/>
            <p:cNvGrpSpPr/>
            <p:nvPr/>
          </p:nvGrpSpPr>
          <p:grpSpPr>
            <a:xfrm>
              <a:off x="5011961" y="1624188"/>
              <a:ext cx="339300" cy="292500"/>
              <a:chOff x="426886" y="1215625"/>
              <a:chExt cx="339300" cy="292500"/>
            </a:xfrm>
          </p:grpSpPr>
          <p:sp>
            <p:nvSpPr>
              <p:cNvPr id="976" name="Google Shape;976;p111"/>
              <p:cNvSpPr txBox="1"/>
              <p:nvPr/>
            </p:nvSpPr>
            <p:spPr>
              <a:xfrm>
                <a:off x="426886" y="1215625"/>
                <a:ext cx="339300" cy="292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700">
                    <a:solidFill>
                      <a:srgbClr val="FFFFFF"/>
                    </a:solidFill>
                  </a:rPr>
                  <a:t>E4</a:t>
                </a:r>
                <a:endParaRPr sz="700">
                  <a:solidFill>
                    <a:srgbClr val="FFFFFF"/>
                  </a:solidFill>
                </a:endParaRPr>
              </a:p>
            </p:txBody>
          </p:sp>
          <p:sp>
            <p:nvSpPr>
              <p:cNvPr id="977" name="Google Shape;977;p111"/>
              <p:cNvSpPr/>
              <p:nvPr/>
            </p:nvSpPr>
            <p:spPr>
              <a:xfrm>
                <a:off x="482195" y="1272475"/>
                <a:ext cx="194100" cy="194100"/>
              </a:xfrm>
              <a:prstGeom prst="ellipse">
                <a:avLst/>
              </a:prstGeom>
              <a:noFill/>
              <a:ln w="9525" cap="flat" cmpd="sng">
                <a:solidFill>
                  <a:srgbClr val="F8981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978" name="Google Shape;978;p111"/>
            <p:cNvGrpSpPr/>
            <p:nvPr/>
          </p:nvGrpSpPr>
          <p:grpSpPr>
            <a:xfrm>
              <a:off x="4935561" y="1402138"/>
              <a:ext cx="339300" cy="292500"/>
              <a:chOff x="4935561" y="1402138"/>
              <a:chExt cx="339300" cy="292500"/>
            </a:xfrm>
          </p:grpSpPr>
          <p:sp>
            <p:nvSpPr>
              <p:cNvPr id="979" name="Google Shape;979;p111"/>
              <p:cNvSpPr txBox="1"/>
              <p:nvPr/>
            </p:nvSpPr>
            <p:spPr>
              <a:xfrm>
                <a:off x="4935561" y="1402138"/>
                <a:ext cx="339300" cy="292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700">
                    <a:solidFill>
                      <a:srgbClr val="FFFFFF"/>
                    </a:solidFill>
                  </a:rPr>
                  <a:t>E7</a:t>
                </a:r>
                <a:endParaRPr sz="700">
                  <a:solidFill>
                    <a:srgbClr val="FFFFFF"/>
                  </a:solidFill>
                </a:endParaRPr>
              </a:p>
            </p:txBody>
          </p:sp>
          <p:sp>
            <p:nvSpPr>
              <p:cNvPr id="980" name="Google Shape;980;p111"/>
              <p:cNvSpPr/>
              <p:nvPr/>
            </p:nvSpPr>
            <p:spPr>
              <a:xfrm>
                <a:off x="4990870" y="1458988"/>
                <a:ext cx="194100" cy="194100"/>
              </a:xfrm>
              <a:prstGeom prst="ellipse">
                <a:avLst/>
              </a:prstGeom>
              <a:noFill/>
              <a:ln w="9525" cap="flat" cmpd="sng">
                <a:solidFill>
                  <a:srgbClr val="F8981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981" name="Google Shape;981;p111"/>
            <p:cNvGrpSpPr/>
            <p:nvPr/>
          </p:nvGrpSpPr>
          <p:grpSpPr>
            <a:xfrm>
              <a:off x="5289772" y="1554538"/>
              <a:ext cx="339300" cy="292500"/>
              <a:chOff x="426886" y="1215625"/>
              <a:chExt cx="339300" cy="292500"/>
            </a:xfrm>
          </p:grpSpPr>
          <p:sp>
            <p:nvSpPr>
              <p:cNvPr id="982" name="Google Shape;982;p111"/>
              <p:cNvSpPr txBox="1"/>
              <p:nvPr/>
            </p:nvSpPr>
            <p:spPr>
              <a:xfrm>
                <a:off x="426886" y="1215625"/>
                <a:ext cx="339300" cy="292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700">
                    <a:solidFill>
                      <a:srgbClr val="FFFFFF"/>
                    </a:solidFill>
                  </a:rPr>
                  <a:t>E3</a:t>
                </a:r>
                <a:endParaRPr sz="700">
                  <a:solidFill>
                    <a:srgbClr val="FFFFFF"/>
                  </a:solidFill>
                </a:endParaRPr>
              </a:p>
            </p:txBody>
          </p:sp>
          <p:sp>
            <p:nvSpPr>
              <p:cNvPr id="983" name="Google Shape;983;p111"/>
              <p:cNvSpPr/>
              <p:nvPr/>
            </p:nvSpPr>
            <p:spPr>
              <a:xfrm>
                <a:off x="482195" y="1272475"/>
                <a:ext cx="194100" cy="194100"/>
              </a:xfrm>
              <a:prstGeom prst="ellipse">
                <a:avLst/>
              </a:prstGeom>
              <a:noFill/>
              <a:ln w="9525" cap="flat" cmpd="sng">
                <a:solidFill>
                  <a:srgbClr val="F8981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984" name="Google Shape;984;p111"/>
            <p:cNvGrpSpPr/>
            <p:nvPr/>
          </p:nvGrpSpPr>
          <p:grpSpPr>
            <a:xfrm>
              <a:off x="5123475" y="1203170"/>
              <a:ext cx="339300" cy="292500"/>
              <a:chOff x="426886" y="1215625"/>
              <a:chExt cx="339300" cy="292500"/>
            </a:xfrm>
          </p:grpSpPr>
          <p:sp>
            <p:nvSpPr>
              <p:cNvPr id="985" name="Google Shape;985;p111"/>
              <p:cNvSpPr txBox="1"/>
              <p:nvPr/>
            </p:nvSpPr>
            <p:spPr>
              <a:xfrm>
                <a:off x="426886" y="1215625"/>
                <a:ext cx="339300" cy="292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700">
                    <a:solidFill>
                      <a:srgbClr val="FFFFFF"/>
                    </a:solidFill>
                  </a:rPr>
                  <a:t>E2</a:t>
                </a:r>
                <a:endParaRPr sz="700">
                  <a:solidFill>
                    <a:srgbClr val="FFFFFF"/>
                  </a:solidFill>
                </a:endParaRPr>
              </a:p>
            </p:txBody>
          </p:sp>
          <p:sp>
            <p:nvSpPr>
              <p:cNvPr id="986" name="Google Shape;986;p111"/>
              <p:cNvSpPr/>
              <p:nvPr/>
            </p:nvSpPr>
            <p:spPr>
              <a:xfrm>
                <a:off x="482195" y="1272475"/>
                <a:ext cx="194100" cy="194100"/>
              </a:xfrm>
              <a:prstGeom prst="ellipse">
                <a:avLst/>
              </a:prstGeom>
              <a:noFill/>
              <a:ln w="9525" cap="flat" cmpd="sng">
                <a:solidFill>
                  <a:srgbClr val="F8981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987" name="Google Shape;987;p111"/>
          <p:cNvSpPr/>
          <p:nvPr/>
        </p:nvSpPr>
        <p:spPr>
          <a:xfrm>
            <a:off x="6154775" y="1942200"/>
            <a:ext cx="2423100" cy="2424300"/>
          </a:xfrm>
          <a:prstGeom prst="ellipse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8" name="Google Shape;988;p111"/>
          <p:cNvSpPr/>
          <p:nvPr/>
        </p:nvSpPr>
        <p:spPr>
          <a:xfrm>
            <a:off x="6657090" y="2427850"/>
            <a:ext cx="236675" cy="222300"/>
          </a:xfrm>
          <a:prstGeom prst="flowChartManualOperation">
            <a:avLst/>
          </a:prstGeom>
          <a:solidFill>
            <a:srgbClr val="4A86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9" name="Google Shape;989;p111"/>
          <p:cNvSpPr/>
          <p:nvPr/>
        </p:nvSpPr>
        <p:spPr>
          <a:xfrm>
            <a:off x="6997015" y="2580250"/>
            <a:ext cx="236675" cy="222300"/>
          </a:xfrm>
          <a:prstGeom prst="flowChartManualOperation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0" name="Google Shape;990;p111"/>
          <p:cNvSpPr/>
          <p:nvPr/>
        </p:nvSpPr>
        <p:spPr>
          <a:xfrm>
            <a:off x="7315190" y="2720350"/>
            <a:ext cx="236675" cy="222300"/>
          </a:xfrm>
          <a:prstGeom prst="flowChartManualOperation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1" name="Google Shape;991;p111"/>
          <p:cNvSpPr/>
          <p:nvPr/>
        </p:nvSpPr>
        <p:spPr>
          <a:xfrm>
            <a:off x="7609890" y="3107350"/>
            <a:ext cx="236675" cy="222300"/>
          </a:xfrm>
          <a:prstGeom prst="flowChartManualOperation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2" name="Google Shape;992;p111"/>
          <p:cNvSpPr/>
          <p:nvPr/>
        </p:nvSpPr>
        <p:spPr>
          <a:xfrm>
            <a:off x="6988940" y="3301150"/>
            <a:ext cx="236675" cy="222300"/>
          </a:xfrm>
          <a:prstGeom prst="flowChartManualOperation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3" name="Google Shape;993;p111"/>
          <p:cNvSpPr/>
          <p:nvPr/>
        </p:nvSpPr>
        <p:spPr>
          <a:xfrm>
            <a:off x="7454215" y="2351650"/>
            <a:ext cx="236675" cy="222300"/>
          </a:xfrm>
          <a:prstGeom prst="flowChartManualOperation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4" name="Google Shape;994;p111"/>
          <p:cNvSpPr/>
          <p:nvPr/>
        </p:nvSpPr>
        <p:spPr>
          <a:xfrm>
            <a:off x="7065140" y="2164150"/>
            <a:ext cx="236675" cy="222300"/>
          </a:xfrm>
          <a:prstGeom prst="flowChartManualOperation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5" name="Google Shape;995;p111"/>
          <p:cNvSpPr/>
          <p:nvPr/>
        </p:nvSpPr>
        <p:spPr>
          <a:xfrm>
            <a:off x="6597740" y="3245625"/>
            <a:ext cx="236675" cy="222300"/>
          </a:xfrm>
          <a:prstGeom prst="flowChartManualOperation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6" name="Google Shape;996;p111"/>
          <p:cNvSpPr/>
          <p:nvPr/>
        </p:nvSpPr>
        <p:spPr>
          <a:xfrm>
            <a:off x="6755240" y="2929400"/>
            <a:ext cx="236675" cy="222300"/>
          </a:xfrm>
          <a:prstGeom prst="flowChartManualOperation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7" name="Google Shape;997;p111"/>
          <p:cNvSpPr/>
          <p:nvPr/>
        </p:nvSpPr>
        <p:spPr>
          <a:xfrm>
            <a:off x="6361065" y="2885050"/>
            <a:ext cx="236675" cy="222300"/>
          </a:xfrm>
          <a:prstGeom prst="flowChartManualOperation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8" name="Google Shape;998;p111"/>
          <p:cNvSpPr/>
          <p:nvPr/>
        </p:nvSpPr>
        <p:spPr>
          <a:xfrm>
            <a:off x="7065140" y="2920150"/>
            <a:ext cx="236675" cy="222300"/>
          </a:xfrm>
          <a:prstGeom prst="flowChartManualOperation">
            <a:avLst/>
          </a:prstGeom>
          <a:solidFill>
            <a:srgbClr val="4A86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9" name="Google Shape;999;p111"/>
          <p:cNvSpPr/>
          <p:nvPr/>
        </p:nvSpPr>
        <p:spPr>
          <a:xfrm>
            <a:off x="7196852" y="3579325"/>
            <a:ext cx="236675" cy="222300"/>
          </a:xfrm>
          <a:prstGeom prst="flowChartManualOperation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0" name="Google Shape;1000;p111"/>
          <p:cNvSpPr/>
          <p:nvPr/>
        </p:nvSpPr>
        <p:spPr>
          <a:xfrm>
            <a:off x="6893765" y="3951850"/>
            <a:ext cx="236675" cy="222300"/>
          </a:xfrm>
          <a:prstGeom prst="flowChartManualOperation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1" name="Google Shape;1001;p111"/>
          <p:cNvSpPr/>
          <p:nvPr/>
        </p:nvSpPr>
        <p:spPr>
          <a:xfrm>
            <a:off x="6400790" y="3523450"/>
            <a:ext cx="236675" cy="222300"/>
          </a:xfrm>
          <a:prstGeom prst="flowChartManualOperation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2" name="Google Shape;1002;p111"/>
          <p:cNvSpPr/>
          <p:nvPr/>
        </p:nvSpPr>
        <p:spPr>
          <a:xfrm>
            <a:off x="6834415" y="3561850"/>
            <a:ext cx="236675" cy="222300"/>
          </a:xfrm>
          <a:prstGeom prst="flowChartManualOperation">
            <a:avLst/>
          </a:prstGeom>
          <a:solidFill>
            <a:srgbClr val="4A86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3" name="Google Shape;1003;p111"/>
          <p:cNvSpPr/>
          <p:nvPr/>
        </p:nvSpPr>
        <p:spPr>
          <a:xfrm>
            <a:off x="7674740" y="3485200"/>
            <a:ext cx="236675" cy="222300"/>
          </a:xfrm>
          <a:prstGeom prst="flowChartManualOperation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4" name="Google Shape;1004;p111"/>
          <p:cNvSpPr/>
          <p:nvPr/>
        </p:nvSpPr>
        <p:spPr>
          <a:xfrm>
            <a:off x="7293740" y="3148750"/>
            <a:ext cx="236675" cy="222300"/>
          </a:xfrm>
          <a:prstGeom prst="flowChartManualOperation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5" name="Google Shape;1005;p111"/>
          <p:cNvSpPr/>
          <p:nvPr/>
        </p:nvSpPr>
        <p:spPr>
          <a:xfrm>
            <a:off x="7535715" y="2067225"/>
            <a:ext cx="236675" cy="222300"/>
          </a:xfrm>
          <a:prstGeom prst="flowChartManualOperation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6" name="Google Shape;1006;p111"/>
          <p:cNvSpPr/>
          <p:nvPr/>
        </p:nvSpPr>
        <p:spPr>
          <a:xfrm>
            <a:off x="7633365" y="2729500"/>
            <a:ext cx="236675" cy="222300"/>
          </a:xfrm>
          <a:prstGeom prst="flowChartManualOperation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7" name="Google Shape;1007;p111"/>
          <p:cNvSpPr/>
          <p:nvPr/>
        </p:nvSpPr>
        <p:spPr>
          <a:xfrm>
            <a:off x="7827140" y="3758350"/>
            <a:ext cx="236675" cy="222300"/>
          </a:xfrm>
          <a:prstGeom prst="flowChartManualOperation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8" name="Google Shape;1008;p111"/>
          <p:cNvSpPr/>
          <p:nvPr/>
        </p:nvSpPr>
        <p:spPr>
          <a:xfrm>
            <a:off x="7958840" y="3210525"/>
            <a:ext cx="236675" cy="222300"/>
          </a:xfrm>
          <a:prstGeom prst="flowChartManualOperation">
            <a:avLst/>
          </a:prstGeom>
          <a:solidFill>
            <a:srgbClr val="4A86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9" name="Google Shape;1009;p111"/>
          <p:cNvSpPr/>
          <p:nvPr/>
        </p:nvSpPr>
        <p:spPr>
          <a:xfrm>
            <a:off x="7958852" y="2885050"/>
            <a:ext cx="236675" cy="222300"/>
          </a:xfrm>
          <a:prstGeom prst="flowChartManualOperation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0" name="Google Shape;1010;p111"/>
          <p:cNvSpPr/>
          <p:nvPr/>
        </p:nvSpPr>
        <p:spPr>
          <a:xfrm>
            <a:off x="8284340" y="2988225"/>
            <a:ext cx="236675" cy="222300"/>
          </a:xfrm>
          <a:prstGeom prst="flowChartManualOperation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1" name="Google Shape;1011;p111"/>
          <p:cNvSpPr/>
          <p:nvPr/>
        </p:nvSpPr>
        <p:spPr>
          <a:xfrm>
            <a:off x="8047665" y="2503475"/>
            <a:ext cx="236675" cy="222300"/>
          </a:xfrm>
          <a:prstGeom prst="flowChartManualOperation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2" name="Google Shape;1012;p111"/>
          <p:cNvSpPr/>
          <p:nvPr/>
        </p:nvSpPr>
        <p:spPr>
          <a:xfrm>
            <a:off x="6211615" y="3204250"/>
            <a:ext cx="236675" cy="222300"/>
          </a:xfrm>
          <a:prstGeom prst="flowChartManualOperation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3" name="Google Shape;1013;p111"/>
          <p:cNvSpPr/>
          <p:nvPr/>
        </p:nvSpPr>
        <p:spPr>
          <a:xfrm>
            <a:off x="7465109" y="3695436"/>
            <a:ext cx="236675" cy="222300"/>
          </a:xfrm>
          <a:prstGeom prst="flowChartManualOperation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4" name="Google Shape;1014;p111"/>
          <p:cNvSpPr/>
          <p:nvPr/>
        </p:nvSpPr>
        <p:spPr>
          <a:xfrm>
            <a:off x="7247977" y="4028050"/>
            <a:ext cx="236675" cy="222300"/>
          </a:xfrm>
          <a:prstGeom prst="flowChartManualOperation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5" name="Google Shape;1015;p111"/>
          <p:cNvSpPr/>
          <p:nvPr/>
        </p:nvSpPr>
        <p:spPr>
          <a:xfrm>
            <a:off x="6566540" y="3801275"/>
            <a:ext cx="236675" cy="222300"/>
          </a:xfrm>
          <a:prstGeom prst="flowChartManualOperation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6" name="Google Shape;1016;p111"/>
          <p:cNvSpPr/>
          <p:nvPr/>
        </p:nvSpPr>
        <p:spPr>
          <a:xfrm>
            <a:off x="7654052" y="4031500"/>
            <a:ext cx="236675" cy="222300"/>
          </a:xfrm>
          <a:prstGeom prst="flowChartManualOperation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7" name="Google Shape;1017;p111"/>
          <p:cNvSpPr/>
          <p:nvPr/>
        </p:nvSpPr>
        <p:spPr>
          <a:xfrm>
            <a:off x="8047665" y="3608050"/>
            <a:ext cx="236675" cy="222300"/>
          </a:xfrm>
          <a:prstGeom prst="flowChartManualOperation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8" name="Google Shape;1018;p111"/>
          <p:cNvSpPr/>
          <p:nvPr/>
        </p:nvSpPr>
        <p:spPr>
          <a:xfrm>
            <a:off x="8229590" y="3298138"/>
            <a:ext cx="236675" cy="222300"/>
          </a:xfrm>
          <a:prstGeom prst="flowChartManualOperation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9" name="Google Shape;1019;p111"/>
          <p:cNvSpPr/>
          <p:nvPr/>
        </p:nvSpPr>
        <p:spPr>
          <a:xfrm>
            <a:off x="7772390" y="2316550"/>
            <a:ext cx="236675" cy="222300"/>
          </a:xfrm>
          <a:prstGeom prst="flowChartManualOperation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0" name="Google Shape;1020;p111"/>
          <p:cNvSpPr txBox="1"/>
          <p:nvPr/>
        </p:nvSpPr>
        <p:spPr>
          <a:xfrm>
            <a:off x="1074250" y="4626550"/>
            <a:ext cx="889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/>
              <a:t>Entities</a:t>
            </a:r>
            <a:endParaRPr sz="800" b="1"/>
          </a:p>
        </p:txBody>
      </p:sp>
      <p:sp>
        <p:nvSpPr>
          <p:cNvPr id="1021" name="Google Shape;1021;p111"/>
          <p:cNvSpPr txBox="1"/>
          <p:nvPr/>
        </p:nvSpPr>
        <p:spPr>
          <a:xfrm>
            <a:off x="4509349" y="719575"/>
            <a:ext cx="1313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Token Phrase [Bucket]</a:t>
            </a:r>
            <a:endParaRPr sz="800"/>
          </a:p>
        </p:txBody>
      </p:sp>
      <p:cxnSp>
        <p:nvCxnSpPr>
          <p:cNvPr id="1022" name="Google Shape;1022;p111"/>
          <p:cNvCxnSpPr>
            <a:stCxn id="988" idx="1"/>
            <a:endCxn id="1023" idx="3"/>
          </p:cNvCxnSpPr>
          <p:nvPr/>
        </p:nvCxnSpPr>
        <p:spPr>
          <a:xfrm rot="10800000">
            <a:off x="5614257" y="1627300"/>
            <a:ext cx="1066500" cy="911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24" name="Google Shape;1024;p111"/>
          <p:cNvSpPr txBox="1"/>
          <p:nvPr/>
        </p:nvSpPr>
        <p:spPr>
          <a:xfrm>
            <a:off x="7043552" y="4626550"/>
            <a:ext cx="1066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/>
              <a:t>Token Phrases</a:t>
            </a:r>
            <a:endParaRPr sz="800" b="1"/>
          </a:p>
        </p:txBody>
      </p:sp>
      <p:sp>
        <p:nvSpPr>
          <p:cNvPr id="1025" name="Google Shape;1025;p111"/>
          <p:cNvSpPr/>
          <p:nvPr/>
        </p:nvSpPr>
        <p:spPr>
          <a:xfrm>
            <a:off x="3646000" y="2672200"/>
            <a:ext cx="889500" cy="2925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T1</a:t>
            </a:r>
            <a:endParaRPr sz="1000"/>
          </a:p>
        </p:txBody>
      </p:sp>
      <p:sp>
        <p:nvSpPr>
          <p:cNvPr id="1026" name="Google Shape;1026;p111"/>
          <p:cNvSpPr txBox="1"/>
          <p:nvPr/>
        </p:nvSpPr>
        <p:spPr>
          <a:xfrm>
            <a:off x="3442549" y="2319775"/>
            <a:ext cx="1313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Tokenization Rules</a:t>
            </a:r>
            <a:endParaRPr sz="800"/>
          </a:p>
        </p:txBody>
      </p:sp>
      <p:sp>
        <p:nvSpPr>
          <p:cNvPr id="1027" name="Google Shape;1027;p111"/>
          <p:cNvSpPr/>
          <p:nvPr/>
        </p:nvSpPr>
        <p:spPr>
          <a:xfrm>
            <a:off x="3646000" y="2970303"/>
            <a:ext cx="889500" cy="2925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T2</a:t>
            </a:r>
            <a:endParaRPr sz="1000"/>
          </a:p>
        </p:txBody>
      </p:sp>
      <p:cxnSp>
        <p:nvCxnSpPr>
          <p:cNvPr id="1028" name="Google Shape;1028;p111"/>
          <p:cNvCxnSpPr>
            <a:stCxn id="896" idx="3"/>
          </p:cNvCxnSpPr>
          <p:nvPr/>
        </p:nvCxnSpPr>
        <p:spPr>
          <a:xfrm rot="10800000" flipH="1">
            <a:off x="4762400" y="2909800"/>
            <a:ext cx="1422000" cy="669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29" name="Google Shape;1029;p111"/>
          <p:cNvSpPr/>
          <p:nvPr/>
        </p:nvSpPr>
        <p:spPr>
          <a:xfrm>
            <a:off x="3646000" y="3268405"/>
            <a:ext cx="889500" cy="2925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T3</a:t>
            </a:r>
            <a:endParaRPr sz="1000"/>
          </a:p>
        </p:txBody>
      </p:sp>
      <p:sp>
        <p:nvSpPr>
          <p:cNvPr id="1030" name="Google Shape;1030;p111"/>
          <p:cNvSpPr/>
          <p:nvPr/>
        </p:nvSpPr>
        <p:spPr>
          <a:xfrm>
            <a:off x="3646000" y="3566508"/>
            <a:ext cx="889500" cy="2925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T4</a:t>
            </a:r>
            <a:endParaRPr sz="1000"/>
          </a:p>
        </p:txBody>
      </p:sp>
      <p:sp>
        <p:nvSpPr>
          <p:cNvPr id="1031" name="Google Shape;1031;p111"/>
          <p:cNvSpPr/>
          <p:nvPr/>
        </p:nvSpPr>
        <p:spPr>
          <a:xfrm>
            <a:off x="3646000" y="3864611"/>
            <a:ext cx="889500" cy="2925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...</a:t>
            </a:r>
            <a:endParaRPr sz="1000"/>
          </a:p>
        </p:txBody>
      </p:sp>
      <p:cxnSp>
        <p:nvCxnSpPr>
          <p:cNvPr id="1032" name="Google Shape;1032;p111"/>
          <p:cNvCxnSpPr>
            <a:stCxn id="896" idx="3"/>
            <a:endCxn id="987" idx="2"/>
          </p:cNvCxnSpPr>
          <p:nvPr/>
        </p:nvCxnSpPr>
        <p:spPr>
          <a:xfrm rot="10800000" flipH="1">
            <a:off x="4762400" y="3154300"/>
            <a:ext cx="1392300" cy="425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33" name="Google Shape;1033;p111"/>
          <p:cNvCxnSpPr>
            <a:stCxn id="896" idx="3"/>
          </p:cNvCxnSpPr>
          <p:nvPr/>
        </p:nvCxnSpPr>
        <p:spPr>
          <a:xfrm rot="10800000" flipH="1">
            <a:off x="4762400" y="3525700"/>
            <a:ext cx="1462200" cy="53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34" name="Google Shape;1034;p111"/>
          <p:cNvCxnSpPr>
            <a:stCxn id="896" idx="3"/>
          </p:cNvCxnSpPr>
          <p:nvPr/>
        </p:nvCxnSpPr>
        <p:spPr>
          <a:xfrm>
            <a:off x="4762400" y="3579400"/>
            <a:ext cx="1549200" cy="127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35" name="Google Shape;1035;p111"/>
          <p:cNvSpPr/>
          <p:nvPr/>
        </p:nvSpPr>
        <p:spPr>
          <a:xfrm>
            <a:off x="3646000" y="4162714"/>
            <a:ext cx="889500" cy="2925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Tn</a:t>
            </a:r>
            <a:endParaRPr sz="1000"/>
          </a:p>
        </p:txBody>
      </p:sp>
      <p:cxnSp>
        <p:nvCxnSpPr>
          <p:cNvPr id="1036" name="Google Shape;1036;p111"/>
          <p:cNvCxnSpPr>
            <a:stCxn id="896" idx="3"/>
            <a:endCxn id="987" idx="3"/>
          </p:cNvCxnSpPr>
          <p:nvPr/>
        </p:nvCxnSpPr>
        <p:spPr>
          <a:xfrm>
            <a:off x="4762400" y="3579400"/>
            <a:ext cx="1747200" cy="432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37" name="Google Shape;1037;p111"/>
          <p:cNvSpPr txBox="1"/>
          <p:nvPr/>
        </p:nvSpPr>
        <p:spPr>
          <a:xfrm>
            <a:off x="3654350" y="4626550"/>
            <a:ext cx="8895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/>
              <a:t>Tokenization</a:t>
            </a:r>
            <a:endParaRPr sz="800" b="1"/>
          </a:p>
        </p:txBody>
      </p:sp>
      <p:sp>
        <p:nvSpPr>
          <p:cNvPr id="1038" name="Google Shape;1038;p111"/>
          <p:cNvSpPr txBox="1"/>
          <p:nvPr/>
        </p:nvSpPr>
        <p:spPr>
          <a:xfrm>
            <a:off x="4509349" y="2050991"/>
            <a:ext cx="1313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Smith:Richmond:VA</a:t>
            </a:r>
            <a:endParaRPr sz="800"/>
          </a:p>
        </p:txBody>
      </p:sp>
      <p:sp>
        <p:nvSpPr>
          <p:cNvPr id="1039" name="Google Shape;1039;p111"/>
          <p:cNvSpPr/>
          <p:nvPr/>
        </p:nvSpPr>
        <p:spPr>
          <a:xfrm>
            <a:off x="2929100" y="3472350"/>
            <a:ext cx="198900" cy="202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0" name="Google Shape;1040;p111"/>
          <p:cNvSpPr/>
          <p:nvPr/>
        </p:nvSpPr>
        <p:spPr>
          <a:xfrm>
            <a:off x="502300" y="2504775"/>
            <a:ext cx="2116200" cy="18948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Google Shape;1045;p112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5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Data Comparison Process</a:t>
            </a:r>
            <a:endParaRPr b="1"/>
          </a:p>
        </p:txBody>
      </p:sp>
      <p:cxnSp>
        <p:nvCxnSpPr>
          <p:cNvPr id="1046" name="Google Shape;1046;p112"/>
          <p:cNvCxnSpPr/>
          <p:nvPr/>
        </p:nvCxnSpPr>
        <p:spPr>
          <a:xfrm>
            <a:off x="5075927" y="1510418"/>
            <a:ext cx="103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047" name="Google Shape;1047;p112"/>
          <p:cNvGrpSpPr/>
          <p:nvPr/>
        </p:nvGrpSpPr>
        <p:grpSpPr>
          <a:xfrm>
            <a:off x="3046749" y="2972400"/>
            <a:ext cx="1023151" cy="382200"/>
            <a:chOff x="2589549" y="2058000"/>
            <a:chExt cx="1023151" cy="382200"/>
          </a:xfrm>
        </p:grpSpPr>
        <p:sp>
          <p:nvSpPr>
            <p:cNvPr id="1048" name="Google Shape;1048;p112"/>
            <p:cNvSpPr/>
            <p:nvPr/>
          </p:nvSpPr>
          <p:spPr>
            <a:xfrm>
              <a:off x="2589549" y="2058000"/>
              <a:ext cx="1023000" cy="207300"/>
            </a:xfrm>
            <a:prstGeom prst="flowChartAlternateProcess">
              <a:avLst/>
            </a:prstGeom>
            <a:solidFill>
              <a:srgbClr val="D0E0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 b="1"/>
                <a:t>Rule n</a:t>
              </a:r>
              <a:endParaRPr sz="800" b="1"/>
            </a:p>
          </p:txBody>
        </p:sp>
        <p:sp>
          <p:nvSpPr>
            <p:cNvPr id="1049" name="Google Shape;1049;p112"/>
            <p:cNvSpPr/>
            <p:nvPr/>
          </p:nvSpPr>
          <p:spPr>
            <a:xfrm>
              <a:off x="2597900" y="2254200"/>
              <a:ext cx="521700" cy="186000"/>
            </a:xfrm>
            <a:prstGeom prst="rect">
              <a:avLst/>
            </a:prstGeom>
            <a:solidFill>
              <a:srgbClr val="D0E0E3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/>
                <a:t>Config</a:t>
              </a:r>
              <a:endParaRPr sz="900"/>
            </a:p>
          </p:txBody>
        </p:sp>
        <p:sp>
          <p:nvSpPr>
            <p:cNvPr id="1050" name="Google Shape;1050;p112"/>
            <p:cNvSpPr/>
            <p:nvPr/>
          </p:nvSpPr>
          <p:spPr>
            <a:xfrm>
              <a:off x="3091000" y="2254200"/>
              <a:ext cx="521700" cy="186000"/>
            </a:xfrm>
            <a:prstGeom prst="rect">
              <a:avLst/>
            </a:prstGeom>
            <a:solidFill>
              <a:srgbClr val="D0E0E3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/>
                <a:t>Action</a:t>
              </a:r>
              <a:endParaRPr sz="900"/>
            </a:p>
          </p:txBody>
        </p:sp>
      </p:grpSp>
      <p:grpSp>
        <p:nvGrpSpPr>
          <p:cNvPr id="1051" name="Google Shape;1051;p112"/>
          <p:cNvGrpSpPr/>
          <p:nvPr/>
        </p:nvGrpSpPr>
        <p:grpSpPr>
          <a:xfrm>
            <a:off x="3046749" y="1448400"/>
            <a:ext cx="1023151" cy="382200"/>
            <a:chOff x="2589549" y="2058000"/>
            <a:chExt cx="1023151" cy="382200"/>
          </a:xfrm>
        </p:grpSpPr>
        <p:sp>
          <p:nvSpPr>
            <p:cNvPr id="1052" name="Google Shape;1052;p112"/>
            <p:cNvSpPr/>
            <p:nvPr/>
          </p:nvSpPr>
          <p:spPr>
            <a:xfrm>
              <a:off x="2589549" y="2058000"/>
              <a:ext cx="1023000" cy="207300"/>
            </a:xfrm>
            <a:prstGeom prst="flowChartAlternateProcess">
              <a:avLst/>
            </a:prstGeom>
            <a:solidFill>
              <a:srgbClr val="D0E0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 b="1"/>
                <a:t>Rule 1</a:t>
              </a:r>
              <a:endParaRPr sz="800" b="1"/>
            </a:p>
          </p:txBody>
        </p:sp>
        <p:sp>
          <p:nvSpPr>
            <p:cNvPr id="1053" name="Google Shape;1053;p112"/>
            <p:cNvSpPr/>
            <p:nvPr/>
          </p:nvSpPr>
          <p:spPr>
            <a:xfrm>
              <a:off x="2591203" y="2254200"/>
              <a:ext cx="521700" cy="186000"/>
            </a:xfrm>
            <a:prstGeom prst="rect">
              <a:avLst/>
            </a:prstGeom>
            <a:solidFill>
              <a:srgbClr val="D0E0E3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/>
                <a:t>Config</a:t>
              </a:r>
              <a:endParaRPr sz="900"/>
            </a:p>
          </p:txBody>
        </p:sp>
        <p:sp>
          <p:nvSpPr>
            <p:cNvPr id="1054" name="Google Shape;1054;p112"/>
            <p:cNvSpPr/>
            <p:nvPr/>
          </p:nvSpPr>
          <p:spPr>
            <a:xfrm>
              <a:off x="3091000" y="2254200"/>
              <a:ext cx="521700" cy="186000"/>
            </a:xfrm>
            <a:prstGeom prst="rect">
              <a:avLst/>
            </a:prstGeom>
            <a:solidFill>
              <a:srgbClr val="D0E0E3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/>
                <a:t>Action</a:t>
              </a:r>
              <a:endParaRPr sz="900"/>
            </a:p>
          </p:txBody>
        </p:sp>
      </p:grpSp>
      <p:grpSp>
        <p:nvGrpSpPr>
          <p:cNvPr id="1055" name="Google Shape;1055;p112"/>
          <p:cNvGrpSpPr/>
          <p:nvPr/>
        </p:nvGrpSpPr>
        <p:grpSpPr>
          <a:xfrm>
            <a:off x="6768491" y="2399850"/>
            <a:ext cx="953700" cy="685076"/>
            <a:chOff x="6463691" y="2095050"/>
            <a:chExt cx="953700" cy="685076"/>
          </a:xfrm>
        </p:grpSpPr>
        <p:grpSp>
          <p:nvGrpSpPr>
            <p:cNvPr id="1056" name="Google Shape;1056;p112"/>
            <p:cNvGrpSpPr/>
            <p:nvPr/>
          </p:nvGrpSpPr>
          <p:grpSpPr>
            <a:xfrm>
              <a:off x="6672475" y="2095050"/>
              <a:ext cx="479600" cy="479600"/>
              <a:chOff x="6672475" y="2095050"/>
              <a:chExt cx="479600" cy="479600"/>
            </a:xfrm>
          </p:grpSpPr>
          <p:pic>
            <p:nvPicPr>
              <p:cNvPr id="1057" name="Google Shape;1057;p112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6672475" y="2095050"/>
                <a:ext cx="479600" cy="479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58" name="Google Shape;1058;p112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6851900" y="2155947"/>
                <a:ext cx="282550" cy="2825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059" name="Google Shape;1059;p112"/>
            <p:cNvSpPr txBox="1"/>
            <p:nvPr/>
          </p:nvSpPr>
          <p:spPr>
            <a:xfrm>
              <a:off x="6463691" y="2557826"/>
              <a:ext cx="953700" cy="22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 b="1">
                  <a:solidFill>
                    <a:schemeClr val="dk2"/>
                  </a:solidFill>
                </a:rPr>
                <a:t>Data Steward</a:t>
              </a:r>
              <a:endParaRPr sz="900"/>
            </a:p>
          </p:txBody>
        </p:sp>
      </p:grpSp>
      <p:grpSp>
        <p:nvGrpSpPr>
          <p:cNvPr id="1060" name="Google Shape;1060;p112"/>
          <p:cNvGrpSpPr/>
          <p:nvPr/>
        </p:nvGrpSpPr>
        <p:grpSpPr>
          <a:xfrm>
            <a:off x="6768491" y="1311325"/>
            <a:ext cx="953700" cy="783001"/>
            <a:chOff x="6006491" y="1082725"/>
            <a:chExt cx="953700" cy="783001"/>
          </a:xfrm>
        </p:grpSpPr>
        <p:pic>
          <p:nvPicPr>
            <p:cNvPr id="1061" name="Google Shape;1061;p112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6186100" y="1082725"/>
              <a:ext cx="553275" cy="5532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62" name="Google Shape;1062;p112"/>
            <p:cNvSpPr txBox="1"/>
            <p:nvPr/>
          </p:nvSpPr>
          <p:spPr>
            <a:xfrm>
              <a:off x="6006491" y="1643426"/>
              <a:ext cx="953700" cy="22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 b="1">
                  <a:solidFill>
                    <a:schemeClr val="dk2"/>
                  </a:solidFill>
                </a:rPr>
                <a:t>System</a:t>
              </a:r>
              <a:endParaRPr sz="900"/>
            </a:p>
          </p:txBody>
        </p:sp>
      </p:grpSp>
      <p:cxnSp>
        <p:nvCxnSpPr>
          <p:cNvPr id="1063" name="Google Shape;1063;p112"/>
          <p:cNvCxnSpPr/>
          <p:nvPr/>
        </p:nvCxnSpPr>
        <p:spPr>
          <a:xfrm rot="10800000" flipH="1">
            <a:off x="4396175" y="1709350"/>
            <a:ext cx="268500" cy="7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64" name="Google Shape;1064;p112"/>
          <p:cNvCxnSpPr/>
          <p:nvPr/>
        </p:nvCxnSpPr>
        <p:spPr>
          <a:xfrm rot="10800000" flipH="1">
            <a:off x="4396175" y="2776150"/>
            <a:ext cx="268500" cy="7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65" name="Google Shape;1065;p112"/>
          <p:cNvCxnSpPr/>
          <p:nvPr/>
        </p:nvCxnSpPr>
        <p:spPr>
          <a:xfrm>
            <a:off x="6072575" y="1716550"/>
            <a:ext cx="287700" cy="7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66" name="Google Shape;1066;p112"/>
          <p:cNvCxnSpPr/>
          <p:nvPr/>
        </p:nvCxnSpPr>
        <p:spPr>
          <a:xfrm>
            <a:off x="6096300" y="2797825"/>
            <a:ext cx="257100" cy="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67" name="Google Shape;1067;p112"/>
          <p:cNvSpPr txBox="1"/>
          <p:nvPr/>
        </p:nvSpPr>
        <p:spPr>
          <a:xfrm>
            <a:off x="5777891" y="1414826"/>
            <a:ext cx="953700" cy="2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chemeClr val="dk2"/>
                </a:solidFill>
              </a:rPr>
              <a:t>Auto-Merge</a:t>
            </a:r>
            <a:endParaRPr sz="900"/>
          </a:p>
        </p:txBody>
      </p:sp>
      <p:sp>
        <p:nvSpPr>
          <p:cNvPr id="1068" name="Google Shape;1068;p112"/>
          <p:cNvSpPr txBox="1"/>
          <p:nvPr/>
        </p:nvSpPr>
        <p:spPr>
          <a:xfrm>
            <a:off x="5705000" y="2481625"/>
            <a:ext cx="1063500" cy="2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chemeClr val="dk2"/>
                </a:solidFill>
              </a:rPr>
              <a:t>Suspect for Review</a:t>
            </a:r>
            <a:endParaRPr sz="900"/>
          </a:p>
        </p:txBody>
      </p:sp>
      <p:sp>
        <p:nvSpPr>
          <p:cNvPr id="1069" name="Google Shape;1069;p112"/>
          <p:cNvSpPr txBox="1"/>
          <p:nvPr/>
        </p:nvSpPr>
        <p:spPr>
          <a:xfrm>
            <a:off x="-10000" y="881425"/>
            <a:ext cx="1516500" cy="2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chemeClr val="dk2"/>
                </a:solidFill>
              </a:rPr>
              <a:t>Match Candidate List</a:t>
            </a:r>
            <a:endParaRPr sz="900"/>
          </a:p>
        </p:txBody>
      </p:sp>
      <p:sp>
        <p:nvSpPr>
          <p:cNvPr id="1070" name="Google Shape;1070;p112"/>
          <p:cNvSpPr txBox="1"/>
          <p:nvPr/>
        </p:nvSpPr>
        <p:spPr>
          <a:xfrm>
            <a:off x="3046850" y="881425"/>
            <a:ext cx="1023300" cy="2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chemeClr val="dk2"/>
                </a:solidFill>
              </a:rPr>
              <a:t>Match Rules</a:t>
            </a:r>
            <a:endParaRPr sz="900"/>
          </a:p>
        </p:txBody>
      </p:sp>
      <p:sp>
        <p:nvSpPr>
          <p:cNvPr id="1071" name="Google Shape;1071;p112"/>
          <p:cNvSpPr txBox="1"/>
          <p:nvPr/>
        </p:nvSpPr>
        <p:spPr>
          <a:xfrm>
            <a:off x="4570850" y="881425"/>
            <a:ext cx="1023300" cy="2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chemeClr val="dk2"/>
                </a:solidFill>
              </a:rPr>
              <a:t>Matched Pairs</a:t>
            </a:r>
            <a:endParaRPr sz="900"/>
          </a:p>
        </p:txBody>
      </p:sp>
      <p:sp>
        <p:nvSpPr>
          <p:cNvPr id="1072" name="Google Shape;1072;p112"/>
          <p:cNvSpPr txBox="1"/>
          <p:nvPr/>
        </p:nvSpPr>
        <p:spPr>
          <a:xfrm>
            <a:off x="6247250" y="881425"/>
            <a:ext cx="1023300" cy="2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chemeClr val="dk2"/>
                </a:solidFill>
              </a:rPr>
              <a:t>Match Action</a:t>
            </a:r>
            <a:endParaRPr sz="900"/>
          </a:p>
        </p:txBody>
      </p:sp>
      <p:sp>
        <p:nvSpPr>
          <p:cNvPr id="1073" name="Google Shape;1073;p112"/>
          <p:cNvSpPr/>
          <p:nvPr/>
        </p:nvSpPr>
        <p:spPr>
          <a:xfrm>
            <a:off x="2580150" y="1598850"/>
            <a:ext cx="198900" cy="202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4" name="Google Shape;1074;p112"/>
          <p:cNvSpPr txBox="1"/>
          <p:nvPr/>
        </p:nvSpPr>
        <p:spPr>
          <a:xfrm>
            <a:off x="3029700" y="2546124"/>
            <a:ext cx="1023300" cy="4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chemeClr val="dk2"/>
                </a:solidFill>
              </a:rPr>
              <a:t>.</a:t>
            </a:r>
            <a:endParaRPr sz="1000" b="1">
              <a:solidFill>
                <a:schemeClr val="dk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chemeClr val="dk2"/>
                </a:solidFill>
              </a:rPr>
              <a:t>.</a:t>
            </a:r>
            <a:endParaRPr sz="1000" b="1">
              <a:solidFill>
                <a:schemeClr val="dk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chemeClr val="dk2"/>
                </a:solidFill>
              </a:rPr>
              <a:t>.</a:t>
            </a:r>
            <a:endParaRPr sz="1000" b="1">
              <a:solidFill>
                <a:schemeClr val="dk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chemeClr val="dk2"/>
                </a:solidFill>
              </a:rPr>
              <a:t>.</a:t>
            </a:r>
            <a:endParaRPr sz="1000" b="1">
              <a:solidFill>
                <a:schemeClr val="dk2"/>
              </a:solidFill>
            </a:endParaRPr>
          </a:p>
        </p:txBody>
      </p:sp>
      <p:sp>
        <p:nvSpPr>
          <p:cNvPr id="1075" name="Google Shape;1075;p112"/>
          <p:cNvSpPr/>
          <p:nvPr/>
        </p:nvSpPr>
        <p:spPr>
          <a:xfrm>
            <a:off x="2580150" y="2056050"/>
            <a:ext cx="198900" cy="202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6" name="Google Shape;1076;p112"/>
          <p:cNvSpPr/>
          <p:nvPr/>
        </p:nvSpPr>
        <p:spPr>
          <a:xfrm>
            <a:off x="2580150" y="2589450"/>
            <a:ext cx="198900" cy="202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7" name="Google Shape;1077;p112"/>
          <p:cNvSpPr/>
          <p:nvPr/>
        </p:nvSpPr>
        <p:spPr>
          <a:xfrm>
            <a:off x="2580150" y="3046650"/>
            <a:ext cx="198900" cy="202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78" name="Google Shape;1078;p112"/>
          <p:cNvGrpSpPr/>
          <p:nvPr/>
        </p:nvGrpSpPr>
        <p:grpSpPr>
          <a:xfrm>
            <a:off x="268525" y="2130025"/>
            <a:ext cx="950675" cy="802775"/>
            <a:chOff x="4764325" y="1139425"/>
            <a:chExt cx="950675" cy="802775"/>
          </a:xfrm>
        </p:grpSpPr>
        <p:sp>
          <p:nvSpPr>
            <p:cNvPr id="1079" name="Google Shape;1079;p112"/>
            <p:cNvSpPr/>
            <p:nvPr/>
          </p:nvSpPr>
          <p:spPr>
            <a:xfrm>
              <a:off x="4764325" y="1154100"/>
              <a:ext cx="950675" cy="788100"/>
            </a:xfrm>
            <a:prstGeom prst="flowChartManualOperation">
              <a:avLst/>
            </a:prstGeom>
            <a:solidFill>
              <a:srgbClr val="4A86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80" name="Google Shape;1080;p112"/>
            <p:cNvGrpSpPr/>
            <p:nvPr/>
          </p:nvGrpSpPr>
          <p:grpSpPr>
            <a:xfrm>
              <a:off x="4846486" y="1139425"/>
              <a:ext cx="339300" cy="292500"/>
              <a:chOff x="426886" y="1215625"/>
              <a:chExt cx="339300" cy="292500"/>
            </a:xfrm>
          </p:grpSpPr>
          <p:sp>
            <p:nvSpPr>
              <p:cNvPr id="1081" name="Google Shape;1081;p112"/>
              <p:cNvSpPr txBox="1"/>
              <p:nvPr/>
            </p:nvSpPr>
            <p:spPr>
              <a:xfrm>
                <a:off x="426886" y="1215625"/>
                <a:ext cx="339300" cy="292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700">
                    <a:solidFill>
                      <a:srgbClr val="FFFFFF"/>
                    </a:solidFill>
                  </a:rPr>
                  <a:t>E1</a:t>
                </a:r>
                <a:endParaRPr sz="7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82" name="Google Shape;1082;p112"/>
              <p:cNvSpPr/>
              <p:nvPr/>
            </p:nvSpPr>
            <p:spPr>
              <a:xfrm>
                <a:off x="482195" y="1272475"/>
                <a:ext cx="194100" cy="194100"/>
              </a:xfrm>
              <a:prstGeom prst="ellipse">
                <a:avLst/>
              </a:prstGeom>
              <a:noFill/>
              <a:ln w="9525" cap="flat" cmpd="sng">
                <a:solidFill>
                  <a:srgbClr val="F8981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83" name="Google Shape;1083;p112"/>
            <p:cNvGrpSpPr/>
            <p:nvPr/>
          </p:nvGrpSpPr>
          <p:grpSpPr>
            <a:xfrm>
              <a:off x="4935561" y="1402138"/>
              <a:ext cx="339300" cy="292500"/>
              <a:chOff x="4935561" y="1402138"/>
              <a:chExt cx="339300" cy="292500"/>
            </a:xfrm>
          </p:grpSpPr>
          <p:sp>
            <p:nvSpPr>
              <p:cNvPr id="1084" name="Google Shape;1084;p112"/>
              <p:cNvSpPr txBox="1"/>
              <p:nvPr/>
            </p:nvSpPr>
            <p:spPr>
              <a:xfrm>
                <a:off x="4935561" y="1402138"/>
                <a:ext cx="339300" cy="292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700">
                    <a:solidFill>
                      <a:srgbClr val="FFFFFF"/>
                    </a:solidFill>
                  </a:rPr>
                  <a:t>E8</a:t>
                </a:r>
                <a:endParaRPr sz="7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85" name="Google Shape;1085;p112"/>
              <p:cNvSpPr/>
              <p:nvPr/>
            </p:nvSpPr>
            <p:spPr>
              <a:xfrm>
                <a:off x="4990870" y="1458988"/>
                <a:ext cx="194100" cy="194100"/>
              </a:xfrm>
              <a:prstGeom prst="ellipse">
                <a:avLst/>
              </a:prstGeom>
              <a:noFill/>
              <a:ln w="9525" cap="flat" cmpd="sng">
                <a:solidFill>
                  <a:srgbClr val="F8981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086" name="Google Shape;1086;p112"/>
          <p:cNvGrpSpPr/>
          <p:nvPr/>
        </p:nvGrpSpPr>
        <p:grpSpPr>
          <a:xfrm>
            <a:off x="268525" y="3044425"/>
            <a:ext cx="950686" cy="802775"/>
            <a:chOff x="4764325" y="1139425"/>
            <a:chExt cx="950686" cy="802775"/>
          </a:xfrm>
        </p:grpSpPr>
        <p:sp>
          <p:nvSpPr>
            <p:cNvPr id="1087" name="Google Shape;1087;p112"/>
            <p:cNvSpPr/>
            <p:nvPr/>
          </p:nvSpPr>
          <p:spPr>
            <a:xfrm>
              <a:off x="4764325" y="1154100"/>
              <a:ext cx="950675" cy="788100"/>
            </a:xfrm>
            <a:prstGeom prst="flowChartManualOperation">
              <a:avLst/>
            </a:prstGeom>
            <a:solidFill>
              <a:srgbClr val="4A86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88" name="Google Shape;1088;p112"/>
            <p:cNvGrpSpPr/>
            <p:nvPr/>
          </p:nvGrpSpPr>
          <p:grpSpPr>
            <a:xfrm>
              <a:off x="4846486" y="1139425"/>
              <a:ext cx="339300" cy="292500"/>
              <a:chOff x="426886" y="1215625"/>
              <a:chExt cx="339300" cy="292500"/>
            </a:xfrm>
          </p:grpSpPr>
          <p:sp>
            <p:nvSpPr>
              <p:cNvPr id="1089" name="Google Shape;1089;p112"/>
              <p:cNvSpPr txBox="1"/>
              <p:nvPr/>
            </p:nvSpPr>
            <p:spPr>
              <a:xfrm>
                <a:off x="426886" y="1215625"/>
                <a:ext cx="339300" cy="292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700">
                    <a:solidFill>
                      <a:srgbClr val="FFFFFF"/>
                    </a:solidFill>
                  </a:rPr>
                  <a:t>E1</a:t>
                </a:r>
                <a:endParaRPr sz="7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90" name="Google Shape;1090;p112"/>
              <p:cNvSpPr/>
              <p:nvPr/>
            </p:nvSpPr>
            <p:spPr>
              <a:xfrm>
                <a:off x="482195" y="1272475"/>
                <a:ext cx="194100" cy="194100"/>
              </a:xfrm>
              <a:prstGeom prst="ellipse">
                <a:avLst/>
              </a:prstGeom>
              <a:noFill/>
              <a:ln w="9525" cap="flat" cmpd="sng">
                <a:solidFill>
                  <a:srgbClr val="F8981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91" name="Google Shape;1091;p112"/>
            <p:cNvGrpSpPr/>
            <p:nvPr/>
          </p:nvGrpSpPr>
          <p:grpSpPr>
            <a:xfrm>
              <a:off x="5375711" y="1280738"/>
              <a:ext cx="339300" cy="292500"/>
              <a:chOff x="426886" y="1215625"/>
              <a:chExt cx="339300" cy="292500"/>
            </a:xfrm>
          </p:grpSpPr>
          <p:sp>
            <p:nvSpPr>
              <p:cNvPr id="1092" name="Google Shape;1092;p112"/>
              <p:cNvSpPr txBox="1"/>
              <p:nvPr/>
            </p:nvSpPr>
            <p:spPr>
              <a:xfrm>
                <a:off x="426886" y="1215625"/>
                <a:ext cx="339300" cy="292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700">
                    <a:solidFill>
                      <a:srgbClr val="FFFFFF"/>
                    </a:solidFill>
                  </a:rPr>
                  <a:t>E9</a:t>
                </a:r>
                <a:endParaRPr sz="7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93" name="Google Shape;1093;p112"/>
              <p:cNvSpPr/>
              <p:nvPr/>
            </p:nvSpPr>
            <p:spPr>
              <a:xfrm>
                <a:off x="482195" y="1272475"/>
                <a:ext cx="194100" cy="194100"/>
              </a:xfrm>
              <a:prstGeom prst="ellipse">
                <a:avLst/>
              </a:prstGeom>
              <a:noFill/>
              <a:ln w="9525" cap="flat" cmpd="sng">
                <a:solidFill>
                  <a:srgbClr val="F8981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94" name="Google Shape;1094;p112"/>
            <p:cNvGrpSpPr/>
            <p:nvPr/>
          </p:nvGrpSpPr>
          <p:grpSpPr>
            <a:xfrm>
              <a:off x="5011961" y="1624188"/>
              <a:ext cx="339300" cy="292500"/>
              <a:chOff x="426886" y="1215625"/>
              <a:chExt cx="339300" cy="292500"/>
            </a:xfrm>
          </p:grpSpPr>
          <p:sp>
            <p:nvSpPr>
              <p:cNvPr id="1095" name="Google Shape;1095;p112"/>
              <p:cNvSpPr txBox="1"/>
              <p:nvPr/>
            </p:nvSpPr>
            <p:spPr>
              <a:xfrm>
                <a:off x="426886" y="1215625"/>
                <a:ext cx="339300" cy="292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700">
                    <a:solidFill>
                      <a:srgbClr val="FFFFFF"/>
                    </a:solidFill>
                  </a:rPr>
                  <a:t>E4</a:t>
                </a:r>
                <a:endParaRPr sz="7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96" name="Google Shape;1096;p112"/>
              <p:cNvSpPr/>
              <p:nvPr/>
            </p:nvSpPr>
            <p:spPr>
              <a:xfrm>
                <a:off x="482195" y="1272475"/>
                <a:ext cx="194100" cy="194100"/>
              </a:xfrm>
              <a:prstGeom prst="ellipse">
                <a:avLst/>
              </a:prstGeom>
              <a:noFill/>
              <a:ln w="9525" cap="flat" cmpd="sng">
                <a:solidFill>
                  <a:srgbClr val="F8981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97" name="Google Shape;1097;p112"/>
            <p:cNvGrpSpPr/>
            <p:nvPr/>
          </p:nvGrpSpPr>
          <p:grpSpPr>
            <a:xfrm>
              <a:off x="5289772" y="1554538"/>
              <a:ext cx="339300" cy="292500"/>
              <a:chOff x="426886" y="1215625"/>
              <a:chExt cx="339300" cy="292500"/>
            </a:xfrm>
          </p:grpSpPr>
          <p:sp>
            <p:nvSpPr>
              <p:cNvPr id="1098" name="Google Shape;1098;p112"/>
              <p:cNvSpPr txBox="1"/>
              <p:nvPr/>
            </p:nvSpPr>
            <p:spPr>
              <a:xfrm>
                <a:off x="426886" y="1215625"/>
                <a:ext cx="339300" cy="292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700">
                    <a:solidFill>
                      <a:srgbClr val="FFFFFF"/>
                    </a:solidFill>
                  </a:rPr>
                  <a:t>E3</a:t>
                </a:r>
                <a:endParaRPr sz="7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99" name="Google Shape;1099;p112"/>
              <p:cNvSpPr/>
              <p:nvPr/>
            </p:nvSpPr>
            <p:spPr>
              <a:xfrm>
                <a:off x="482195" y="1272475"/>
                <a:ext cx="194100" cy="194100"/>
              </a:xfrm>
              <a:prstGeom prst="ellipse">
                <a:avLst/>
              </a:prstGeom>
              <a:noFill/>
              <a:ln w="9525" cap="flat" cmpd="sng">
                <a:solidFill>
                  <a:srgbClr val="F8981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100" name="Google Shape;1100;p112"/>
          <p:cNvGrpSpPr/>
          <p:nvPr/>
        </p:nvGrpSpPr>
        <p:grpSpPr>
          <a:xfrm>
            <a:off x="268525" y="1215625"/>
            <a:ext cx="950686" cy="802775"/>
            <a:chOff x="4764325" y="1139425"/>
            <a:chExt cx="950686" cy="802775"/>
          </a:xfrm>
        </p:grpSpPr>
        <p:sp>
          <p:nvSpPr>
            <p:cNvPr id="1101" name="Google Shape;1101;p112"/>
            <p:cNvSpPr/>
            <p:nvPr/>
          </p:nvSpPr>
          <p:spPr>
            <a:xfrm>
              <a:off x="4764325" y="1154100"/>
              <a:ext cx="950675" cy="788100"/>
            </a:xfrm>
            <a:prstGeom prst="flowChartManualOperation">
              <a:avLst/>
            </a:prstGeom>
            <a:solidFill>
              <a:srgbClr val="4A86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02" name="Google Shape;1102;p112"/>
            <p:cNvGrpSpPr/>
            <p:nvPr/>
          </p:nvGrpSpPr>
          <p:grpSpPr>
            <a:xfrm>
              <a:off x="4846486" y="1139425"/>
              <a:ext cx="339300" cy="292500"/>
              <a:chOff x="426886" y="1215625"/>
              <a:chExt cx="339300" cy="292500"/>
            </a:xfrm>
          </p:grpSpPr>
          <p:sp>
            <p:nvSpPr>
              <p:cNvPr id="1103" name="Google Shape;1103;p112"/>
              <p:cNvSpPr txBox="1"/>
              <p:nvPr/>
            </p:nvSpPr>
            <p:spPr>
              <a:xfrm>
                <a:off x="426886" y="1215625"/>
                <a:ext cx="339300" cy="292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700">
                    <a:solidFill>
                      <a:srgbClr val="FFFFFF"/>
                    </a:solidFill>
                  </a:rPr>
                  <a:t>E1</a:t>
                </a:r>
                <a:endParaRPr sz="7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04" name="Google Shape;1104;p112"/>
              <p:cNvSpPr/>
              <p:nvPr/>
            </p:nvSpPr>
            <p:spPr>
              <a:xfrm>
                <a:off x="482195" y="1272475"/>
                <a:ext cx="194100" cy="194100"/>
              </a:xfrm>
              <a:prstGeom prst="ellipse">
                <a:avLst/>
              </a:prstGeom>
              <a:noFill/>
              <a:ln w="9525" cap="flat" cmpd="sng">
                <a:solidFill>
                  <a:srgbClr val="F8981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105" name="Google Shape;1105;p112"/>
            <p:cNvGrpSpPr/>
            <p:nvPr/>
          </p:nvGrpSpPr>
          <p:grpSpPr>
            <a:xfrm>
              <a:off x="5375711" y="1280738"/>
              <a:ext cx="339300" cy="292500"/>
              <a:chOff x="426886" y="1215625"/>
              <a:chExt cx="339300" cy="292500"/>
            </a:xfrm>
          </p:grpSpPr>
          <p:sp>
            <p:nvSpPr>
              <p:cNvPr id="1106" name="Google Shape;1106;p112"/>
              <p:cNvSpPr txBox="1"/>
              <p:nvPr/>
            </p:nvSpPr>
            <p:spPr>
              <a:xfrm>
                <a:off x="426886" y="1215625"/>
                <a:ext cx="339300" cy="292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700">
                    <a:solidFill>
                      <a:srgbClr val="FFFFFF"/>
                    </a:solidFill>
                  </a:rPr>
                  <a:t>E9</a:t>
                </a:r>
                <a:endParaRPr sz="7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07" name="Google Shape;1107;p112"/>
              <p:cNvSpPr/>
              <p:nvPr/>
            </p:nvSpPr>
            <p:spPr>
              <a:xfrm>
                <a:off x="482195" y="1272475"/>
                <a:ext cx="194100" cy="194100"/>
              </a:xfrm>
              <a:prstGeom prst="ellipse">
                <a:avLst/>
              </a:prstGeom>
              <a:noFill/>
              <a:ln w="9525" cap="flat" cmpd="sng">
                <a:solidFill>
                  <a:srgbClr val="F8981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108" name="Google Shape;1108;p112"/>
            <p:cNvGrpSpPr/>
            <p:nvPr/>
          </p:nvGrpSpPr>
          <p:grpSpPr>
            <a:xfrm>
              <a:off x="5011961" y="1624188"/>
              <a:ext cx="339300" cy="292500"/>
              <a:chOff x="426886" y="1215625"/>
              <a:chExt cx="339300" cy="292500"/>
            </a:xfrm>
          </p:grpSpPr>
          <p:sp>
            <p:nvSpPr>
              <p:cNvPr id="1109" name="Google Shape;1109;p112"/>
              <p:cNvSpPr txBox="1"/>
              <p:nvPr/>
            </p:nvSpPr>
            <p:spPr>
              <a:xfrm>
                <a:off x="426886" y="1215625"/>
                <a:ext cx="339300" cy="292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700">
                    <a:solidFill>
                      <a:srgbClr val="FFFFFF"/>
                    </a:solidFill>
                  </a:rPr>
                  <a:t>E4</a:t>
                </a:r>
                <a:endParaRPr sz="7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10" name="Google Shape;1110;p112"/>
              <p:cNvSpPr/>
              <p:nvPr/>
            </p:nvSpPr>
            <p:spPr>
              <a:xfrm>
                <a:off x="482195" y="1272475"/>
                <a:ext cx="194100" cy="194100"/>
              </a:xfrm>
              <a:prstGeom prst="ellipse">
                <a:avLst/>
              </a:prstGeom>
              <a:noFill/>
              <a:ln w="9525" cap="flat" cmpd="sng">
                <a:solidFill>
                  <a:srgbClr val="F8981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111" name="Google Shape;1111;p112"/>
            <p:cNvGrpSpPr/>
            <p:nvPr/>
          </p:nvGrpSpPr>
          <p:grpSpPr>
            <a:xfrm>
              <a:off x="4935561" y="1402138"/>
              <a:ext cx="339300" cy="292500"/>
              <a:chOff x="4935561" y="1402138"/>
              <a:chExt cx="339300" cy="292500"/>
            </a:xfrm>
          </p:grpSpPr>
          <p:sp>
            <p:nvSpPr>
              <p:cNvPr id="1112" name="Google Shape;1112;p112"/>
              <p:cNvSpPr txBox="1"/>
              <p:nvPr/>
            </p:nvSpPr>
            <p:spPr>
              <a:xfrm>
                <a:off x="4935561" y="1402138"/>
                <a:ext cx="339300" cy="292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700">
                    <a:solidFill>
                      <a:srgbClr val="FFFFFF"/>
                    </a:solidFill>
                  </a:rPr>
                  <a:t>E7</a:t>
                </a:r>
                <a:endParaRPr sz="7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13" name="Google Shape;1113;p112"/>
              <p:cNvSpPr/>
              <p:nvPr/>
            </p:nvSpPr>
            <p:spPr>
              <a:xfrm>
                <a:off x="4990870" y="1458988"/>
                <a:ext cx="194100" cy="194100"/>
              </a:xfrm>
              <a:prstGeom prst="ellipse">
                <a:avLst/>
              </a:prstGeom>
              <a:noFill/>
              <a:ln w="9525" cap="flat" cmpd="sng">
                <a:solidFill>
                  <a:srgbClr val="F8981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114" name="Google Shape;1114;p112"/>
            <p:cNvGrpSpPr/>
            <p:nvPr/>
          </p:nvGrpSpPr>
          <p:grpSpPr>
            <a:xfrm>
              <a:off x="5289772" y="1554538"/>
              <a:ext cx="339300" cy="292500"/>
              <a:chOff x="426886" y="1215625"/>
              <a:chExt cx="339300" cy="292500"/>
            </a:xfrm>
          </p:grpSpPr>
          <p:sp>
            <p:nvSpPr>
              <p:cNvPr id="1115" name="Google Shape;1115;p112"/>
              <p:cNvSpPr txBox="1"/>
              <p:nvPr/>
            </p:nvSpPr>
            <p:spPr>
              <a:xfrm>
                <a:off x="426886" y="1215625"/>
                <a:ext cx="339300" cy="292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700">
                    <a:solidFill>
                      <a:srgbClr val="FFFFFF"/>
                    </a:solidFill>
                  </a:rPr>
                  <a:t>E3</a:t>
                </a:r>
                <a:endParaRPr sz="7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16" name="Google Shape;1116;p112"/>
              <p:cNvSpPr/>
              <p:nvPr/>
            </p:nvSpPr>
            <p:spPr>
              <a:xfrm>
                <a:off x="482195" y="1272475"/>
                <a:ext cx="194100" cy="194100"/>
              </a:xfrm>
              <a:prstGeom prst="ellipse">
                <a:avLst/>
              </a:prstGeom>
              <a:noFill/>
              <a:ln w="9525" cap="flat" cmpd="sng">
                <a:solidFill>
                  <a:srgbClr val="F8981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117" name="Google Shape;1117;p112"/>
            <p:cNvGrpSpPr/>
            <p:nvPr/>
          </p:nvGrpSpPr>
          <p:grpSpPr>
            <a:xfrm>
              <a:off x="5123475" y="1203170"/>
              <a:ext cx="339300" cy="292500"/>
              <a:chOff x="426886" y="1215625"/>
              <a:chExt cx="339300" cy="292500"/>
            </a:xfrm>
          </p:grpSpPr>
          <p:sp>
            <p:nvSpPr>
              <p:cNvPr id="1118" name="Google Shape;1118;p112"/>
              <p:cNvSpPr txBox="1"/>
              <p:nvPr/>
            </p:nvSpPr>
            <p:spPr>
              <a:xfrm>
                <a:off x="426886" y="1215625"/>
                <a:ext cx="339300" cy="292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700">
                    <a:solidFill>
                      <a:srgbClr val="FFFFFF"/>
                    </a:solidFill>
                  </a:rPr>
                  <a:t>E2</a:t>
                </a:r>
                <a:endParaRPr sz="7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19" name="Google Shape;1119;p112"/>
              <p:cNvSpPr/>
              <p:nvPr/>
            </p:nvSpPr>
            <p:spPr>
              <a:xfrm>
                <a:off x="482195" y="1272475"/>
                <a:ext cx="194100" cy="194100"/>
              </a:xfrm>
              <a:prstGeom prst="ellipse">
                <a:avLst/>
              </a:prstGeom>
              <a:noFill/>
              <a:ln w="9525" cap="flat" cmpd="sng">
                <a:solidFill>
                  <a:srgbClr val="F8981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120" name="Google Shape;1120;p112"/>
          <p:cNvGrpSpPr/>
          <p:nvPr/>
        </p:nvGrpSpPr>
        <p:grpSpPr>
          <a:xfrm>
            <a:off x="1347983" y="2219620"/>
            <a:ext cx="339300" cy="292500"/>
            <a:chOff x="1576583" y="1381420"/>
            <a:chExt cx="339300" cy="292500"/>
          </a:xfrm>
        </p:grpSpPr>
        <p:sp>
          <p:nvSpPr>
            <p:cNvPr id="1121" name="Google Shape;1121;p112"/>
            <p:cNvSpPr/>
            <p:nvPr/>
          </p:nvSpPr>
          <p:spPr>
            <a:xfrm>
              <a:off x="1625195" y="1424875"/>
              <a:ext cx="194100" cy="194100"/>
            </a:xfrm>
            <a:prstGeom prst="ellipse">
              <a:avLst/>
            </a:prstGeom>
            <a:noFill/>
            <a:ln w="9525" cap="flat" cmpd="sng">
              <a:solidFill>
                <a:srgbClr val="F8981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122" name="Google Shape;1122;p112"/>
            <p:cNvSpPr txBox="1"/>
            <p:nvPr/>
          </p:nvSpPr>
          <p:spPr>
            <a:xfrm>
              <a:off x="1576583" y="1381420"/>
              <a:ext cx="3393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E1</a:t>
              </a:r>
              <a:endParaRPr sz="700"/>
            </a:p>
          </p:txBody>
        </p:sp>
      </p:grpSp>
      <p:grpSp>
        <p:nvGrpSpPr>
          <p:cNvPr id="1123" name="Google Shape;1123;p112"/>
          <p:cNvGrpSpPr/>
          <p:nvPr/>
        </p:nvGrpSpPr>
        <p:grpSpPr>
          <a:xfrm>
            <a:off x="2073967" y="1636809"/>
            <a:ext cx="339300" cy="292500"/>
            <a:chOff x="1576583" y="1381420"/>
            <a:chExt cx="339300" cy="292500"/>
          </a:xfrm>
        </p:grpSpPr>
        <p:sp>
          <p:nvSpPr>
            <p:cNvPr id="1124" name="Google Shape;1124;p112"/>
            <p:cNvSpPr/>
            <p:nvPr/>
          </p:nvSpPr>
          <p:spPr>
            <a:xfrm>
              <a:off x="1625195" y="1424875"/>
              <a:ext cx="194100" cy="194100"/>
            </a:xfrm>
            <a:prstGeom prst="ellipse">
              <a:avLst/>
            </a:prstGeom>
            <a:noFill/>
            <a:ln w="9525" cap="flat" cmpd="sng">
              <a:solidFill>
                <a:srgbClr val="F8981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125" name="Google Shape;1125;p112"/>
            <p:cNvSpPr txBox="1"/>
            <p:nvPr/>
          </p:nvSpPr>
          <p:spPr>
            <a:xfrm>
              <a:off x="1576583" y="1381420"/>
              <a:ext cx="3393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E2</a:t>
              </a:r>
              <a:endParaRPr sz="700"/>
            </a:p>
          </p:txBody>
        </p:sp>
      </p:grpSp>
      <p:grpSp>
        <p:nvGrpSpPr>
          <p:cNvPr id="1126" name="Google Shape;1126;p112"/>
          <p:cNvGrpSpPr/>
          <p:nvPr/>
        </p:nvGrpSpPr>
        <p:grpSpPr>
          <a:xfrm>
            <a:off x="2073967" y="1917909"/>
            <a:ext cx="339300" cy="292500"/>
            <a:chOff x="1576583" y="1381420"/>
            <a:chExt cx="339300" cy="292500"/>
          </a:xfrm>
        </p:grpSpPr>
        <p:sp>
          <p:nvSpPr>
            <p:cNvPr id="1127" name="Google Shape;1127;p112"/>
            <p:cNvSpPr/>
            <p:nvPr/>
          </p:nvSpPr>
          <p:spPr>
            <a:xfrm>
              <a:off x="1625195" y="1424875"/>
              <a:ext cx="194100" cy="194100"/>
            </a:xfrm>
            <a:prstGeom prst="ellipse">
              <a:avLst/>
            </a:prstGeom>
            <a:noFill/>
            <a:ln w="9525" cap="flat" cmpd="sng">
              <a:solidFill>
                <a:srgbClr val="F8981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128" name="Google Shape;1128;p112"/>
            <p:cNvSpPr txBox="1"/>
            <p:nvPr/>
          </p:nvSpPr>
          <p:spPr>
            <a:xfrm>
              <a:off x="1576583" y="1381420"/>
              <a:ext cx="3393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E3</a:t>
              </a:r>
              <a:endParaRPr sz="700"/>
            </a:p>
          </p:txBody>
        </p:sp>
      </p:grpSp>
      <p:grpSp>
        <p:nvGrpSpPr>
          <p:cNvPr id="1129" name="Google Shape;1129;p112"/>
          <p:cNvGrpSpPr/>
          <p:nvPr/>
        </p:nvGrpSpPr>
        <p:grpSpPr>
          <a:xfrm>
            <a:off x="2073967" y="2199009"/>
            <a:ext cx="339300" cy="292500"/>
            <a:chOff x="1576583" y="1381420"/>
            <a:chExt cx="339300" cy="292500"/>
          </a:xfrm>
        </p:grpSpPr>
        <p:sp>
          <p:nvSpPr>
            <p:cNvPr id="1130" name="Google Shape;1130;p112"/>
            <p:cNvSpPr/>
            <p:nvPr/>
          </p:nvSpPr>
          <p:spPr>
            <a:xfrm>
              <a:off x="1625195" y="1424875"/>
              <a:ext cx="194100" cy="194100"/>
            </a:xfrm>
            <a:prstGeom prst="ellipse">
              <a:avLst/>
            </a:prstGeom>
            <a:noFill/>
            <a:ln w="9525" cap="flat" cmpd="sng">
              <a:solidFill>
                <a:srgbClr val="F8981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131" name="Google Shape;1131;p112"/>
            <p:cNvSpPr txBox="1"/>
            <p:nvPr/>
          </p:nvSpPr>
          <p:spPr>
            <a:xfrm>
              <a:off x="1576583" y="1381420"/>
              <a:ext cx="3393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E4</a:t>
              </a:r>
              <a:endParaRPr sz="700"/>
            </a:p>
          </p:txBody>
        </p:sp>
      </p:grpSp>
      <p:grpSp>
        <p:nvGrpSpPr>
          <p:cNvPr id="1132" name="Google Shape;1132;p112"/>
          <p:cNvGrpSpPr/>
          <p:nvPr/>
        </p:nvGrpSpPr>
        <p:grpSpPr>
          <a:xfrm>
            <a:off x="2073967" y="2480109"/>
            <a:ext cx="339300" cy="292500"/>
            <a:chOff x="1576583" y="1381420"/>
            <a:chExt cx="339300" cy="292500"/>
          </a:xfrm>
        </p:grpSpPr>
        <p:sp>
          <p:nvSpPr>
            <p:cNvPr id="1133" name="Google Shape;1133;p112"/>
            <p:cNvSpPr/>
            <p:nvPr/>
          </p:nvSpPr>
          <p:spPr>
            <a:xfrm>
              <a:off x="1625195" y="1424875"/>
              <a:ext cx="194100" cy="194100"/>
            </a:xfrm>
            <a:prstGeom prst="ellipse">
              <a:avLst/>
            </a:prstGeom>
            <a:noFill/>
            <a:ln w="9525" cap="flat" cmpd="sng">
              <a:solidFill>
                <a:srgbClr val="F8981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134" name="Google Shape;1134;p112"/>
            <p:cNvSpPr txBox="1"/>
            <p:nvPr/>
          </p:nvSpPr>
          <p:spPr>
            <a:xfrm>
              <a:off x="1576583" y="1381420"/>
              <a:ext cx="3393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E7</a:t>
              </a:r>
              <a:endParaRPr sz="700"/>
            </a:p>
          </p:txBody>
        </p:sp>
      </p:grpSp>
      <p:grpSp>
        <p:nvGrpSpPr>
          <p:cNvPr id="1135" name="Google Shape;1135;p112"/>
          <p:cNvGrpSpPr/>
          <p:nvPr/>
        </p:nvGrpSpPr>
        <p:grpSpPr>
          <a:xfrm>
            <a:off x="2073967" y="3042309"/>
            <a:ext cx="339300" cy="292500"/>
            <a:chOff x="1576583" y="1381420"/>
            <a:chExt cx="339300" cy="292500"/>
          </a:xfrm>
        </p:grpSpPr>
        <p:sp>
          <p:nvSpPr>
            <p:cNvPr id="1136" name="Google Shape;1136;p112"/>
            <p:cNvSpPr/>
            <p:nvPr/>
          </p:nvSpPr>
          <p:spPr>
            <a:xfrm>
              <a:off x="1625195" y="1424875"/>
              <a:ext cx="194100" cy="194100"/>
            </a:xfrm>
            <a:prstGeom prst="ellipse">
              <a:avLst/>
            </a:prstGeom>
            <a:noFill/>
            <a:ln w="9525" cap="flat" cmpd="sng">
              <a:solidFill>
                <a:srgbClr val="F8981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137" name="Google Shape;1137;p112"/>
            <p:cNvSpPr txBox="1"/>
            <p:nvPr/>
          </p:nvSpPr>
          <p:spPr>
            <a:xfrm>
              <a:off x="1576583" y="1381420"/>
              <a:ext cx="3393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E9</a:t>
              </a:r>
              <a:endParaRPr sz="700"/>
            </a:p>
          </p:txBody>
        </p:sp>
      </p:grpSp>
      <p:grpSp>
        <p:nvGrpSpPr>
          <p:cNvPr id="1138" name="Google Shape;1138;p112"/>
          <p:cNvGrpSpPr/>
          <p:nvPr/>
        </p:nvGrpSpPr>
        <p:grpSpPr>
          <a:xfrm>
            <a:off x="2073967" y="2761209"/>
            <a:ext cx="339300" cy="292500"/>
            <a:chOff x="1576583" y="1381420"/>
            <a:chExt cx="339300" cy="292500"/>
          </a:xfrm>
        </p:grpSpPr>
        <p:sp>
          <p:nvSpPr>
            <p:cNvPr id="1139" name="Google Shape;1139;p112"/>
            <p:cNvSpPr/>
            <p:nvPr/>
          </p:nvSpPr>
          <p:spPr>
            <a:xfrm>
              <a:off x="1625195" y="1424875"/>
              <a:ext cx="194100" cy="194100"/>
            </a:xfrm>
            <a:prstGeom prst="ellipse">
              <a:avLst/>
            </a:prstGeom>
            <a:noFill/>
            <a:ln w="9525" cap="flat" cmpd="sng">
              <a:solidFill>
                <a:srgbClr val="F8981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140" name="Google Shape;1140;p112"/>
            <p:cNvSpPr txBox="1"/>
            <p:nvPr/>
          </p:nvSpPr>
          <p:spPr>
            <a:xfrm>
              <a:off x="1576583" y="1381420"/>
              <a:ext cx="3393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E8</a:t>
              </a:r>
              <a:endParaRPr sz="700"/>
            </a:p>
          </p:txBody>
        </p:sp>
      </p:grpSp>
      <p:cxnSp>
        <p:nvCxnSpPr>
          <p:cNvPr id="1141" name="Google Shape;1141;p112"/>
          <p:cNvCxnSpPr>
            <a:stCxn id="1122" idx="3"/>
            <a:endCxn id="1125" idx="1"/>
          </p:cNvCxnSpPr>
          <p:nvPr/>
        </p:nvCxnSpPr>
        <p:spPr>
          <a:xfrm rot="10800000" flipH="1">
            <a:off x="1687283" y="1782970"/>
            <a:ext cx="386700" cy="582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42" name="Google Shape;1142;p112"/>
          <p:cNvCxnSpPr>
            <a:stCxn id="1122" idx="3"/>
            <a:endCxn id="1128" idx="1"/>
          </p:cNvCxnSpPr>
          <p:nvPr/>
        </p:nvCxnSpPr>
        <p:spPr>
          <a:xfrm rot="10800000" flipH="1">
            <a:off x="1687283" y="2064070"/>
            <a:ext cx="386700" cy="30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43" name="Google Shape;1143;p112"/>
          <p:cNvCxnSpPr>
            <a:stCxn id="1122" idx="3"/>
            <a:endCxn id="1131" idx="1"/>
          </p:cNvCxnSpPr>
          <p:nvPr/>
        </p:nvCxnSpPr>
        <p:spPr>
          <a:xfrm rot="10800000" flipH="1">
            <a:off x="1687283" y="2345170"/>
            <a:ext cx="386700" cy="20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44" name="Google Shape;1144;p112"/>
          <p:cNvCxnSpPr>
            <a:stCxn id="1122" idx="3"/>
            <a:endCxn id="1134" idx="1"/>
          </p:cNvCxnSpPr>
          <p:nvPr/>
        </p:nvCxnSpPr>
        <p:spPr>
          <a:xfrm>
            <a:off x="1687283" y="2365870"/>
            <a:ext cx="386700" cy="260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45" name="Google Shape;1145;p112"/>
          <p:cNvCxnSpPr>
            <a:stCxn id="1122" idx="3"/>
            <a:endCxn id="1140" idx="1"/>
          </p:cNvCxnSpPr>
          <p:nvPr/>
        </p:nvCxnSpPr>
        <p:spPr>
          <a:xfrm>
            <a:off x="1687283" y="2365870"/>
            <a:ext cx="386700" cy="541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46" name="Google Shape;1146;p112"/>
          <p:cNvCxnSpPr>
            <a:stCxn id="1122" idx="3"/>
            <a:endCxn id="1137" idx="1"/>
          </p:cNvCxnSpPr>
          <p:nvPr/>
        </p:nvCxnSpPr>
        <p:spPr>
          <a:xfrm>
            <a:off x="1687283" y="2365870"/>
            <a:ext cx="386700" cy="822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grpSp>
        <p:nvGrpSpPr>
          <p:cNvPr id="1147" name="Google Shape;1147;p112"/>
          <p:cNvGrpSpPr/>
          <p:nvPr/>
        </p:nvGrpSpPr>
        <p:grpSpPr>
          <a:xfrm>
            <a:off x="4822228" y="1370620"/>
            <a:ext cx="339300" cy="292500"/>
            <a:chOff x="1576583" y="1381420"/>
            <a:chExt cx="339300" cy="292500"/>
          </a:xfrm>
        </p:grpSpPr>
        <p:sp>
          <p:nvSpPr>
            <p:cNvPr id="1148" name="Google Shape;1148;p112"/>
            <p:cNvSpPr/>
            <p:nvPr/>
          </p:nvSpPr>
          <p:spPr>
            <a:xfrm>
              <a:off x="1625195" y="1424875"/>
              <a:ext cx="194100" cy="194100"/>
            </a:xfrm>
            <a:prstGeom prst="ellipse">
              <a:avLst/>
            </a:prstGeom>
            <a:noFill/>
            <a:ln w="9525" cap="flat" cmpd="sng">
              <a:solidFill>
                <a:srgbClr val="F8981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149" name="Google Shape;1149;p112"/>
            <p:cNvSpPr txBox="1"/>
            <p:nvPr/>
          </p:nvSpPr>
          <p:spPr>
            <a:xfrm>
              <a:off x="1576583" y="1381420"/>
              <a:ext cx="3393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E1</a:t>
              </a:r>
              <a:endParaRPr sz="700"/>
            </a:p>
          </p:txBody>
        </p:sp>
      </p:grpSp>
      <p:grpSp>
        <p:nvGrpSpPr>
          <p:cNvPr id="1150" name="Google Shape;1150;p112"/>
          <p:cNvGrpSpPr/>
          <p:nvPr/>
        </p:nvGrpSpPr>
        <p:grpSpPr>
          <a:xfrm>
            <a:off x="5141420" y="1365682"/>
            <a:ext cx="339300" cy="292500"/>
            <a:chOff x="1576583" y="1381420"/>
            <a:chExt cx="339300" cy="292500"/>
          </a:xfrm>
        </p:grpSpPr>
        <p:sp>
          <p:nvSpPr>
            <p:cNvPr id="1151" name="Google Shape;1151;p112"/>
            <p:cNvSpPr/>
            <p:nvPr/>
          </p:nvSpPr>
          <p:spPr>
            <a:xfrm>
              <a:off x="1625195" y="1424875"/>
              <a:ext cx="194100" cy="194100"/>
            </a:xfrm>
            <a:prstGeom prst="ellipse">
              <a:avLst/>
            </a:prstGeom>
            <a:noFill/>
            <a:ln w="9525" cap="flat" cmpd="sng">
              <a:solidFill>
                <a:srgbClr val="F8981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152" name="Google Shape;1152;p112"/>
            <p:cNvSpPr txBox="1"/>
            <p:nvPr/>
          </p:nvSpPr>
          <p:spPr>
            <a:xfrm>
              <a:off x="1576583" y="1381420"/>
              <a:ext cx="3393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E3</a:t>
              </a:r>
              <a:endParaRPr sz="700"/>
            </a:p>
          </p:txBody>
        </p:sp>
      </p:grpSp>
      <p:cxnSp>
        <p:nvCxnSpPr>
          <p:cNvPr id="1153" name="Google Shape;1153;p112"/>
          <p:cNvCxnSpPr/>
          <p:nvPr/>
        </p:nvCxnSpPr>
        <p:spPr>
          <a:xfrm>
            <a:off x="5075927" y="1739018"/>
            <a:ext cx="103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154" name="Google Shape;1154;p112"/>
          <p:cNvGrpSpPr/>
          <p:nvPr/>
        </p:nvGrpSpPr>
        <p:grpSpPr>
          <a:xfrm>
            <a:off x="4822228" y="1599220"/>
            <a:ext cx="339300" cy="292500"/>
            <a:chOff x="1576583" y="1381420"/>
            <a:chExt cx="339300" cy="292500"/>
          </a:xfrm>
        </p:grpSpPr>
        <p:sp>
          <p:nvSpPr>
            <p:cNvPr id="1155" name="Google Shape;1155;p112"/>
            <p:cNvSpPr/>
            <p:nvPr/>
          </p:nvSpPr>
          <p:spPr>
            <a:xfrm>
              <a:off x="1625195" y="1424875"/>
              <a:ext cx="194100" cy="194100"/>
            </a:xfrm>
            <a:prstGeom prst="ellipse">
              <a:avLst/>
            </a:prstGeom>
            <a:noFill/>
            <a:ln w="9525" cap="flat" cmpd="sng">
              <a:solidFill>
                <a:srgbClr val="F8981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156" name="Google Shape;1156;p112"/>
            <p:cNvSpPr txBox="1"/>
            <p:nvPr/>
          </p:nvSpPr>
          <p:spPr>
            <a:xfrm>
              <a:off x="1576583" y="1381420"/>
              <a:ext cx="3393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E1</a:t>
              </a:r>
              <a:endParaRPr sz="700"/>
            </a:p>
          </p:txBody>
        </p:sp>
      </p:grpSp>
      <p:grpSp>
        <p:nvGrpSpPr>
          <p:cNvPr id="1157" name="Google Shape;1157;p112"/>
          <p:cNvGrpSpPr/>
          <p:nvPr/>
        </p:nvGrpSpPr>
        <p:grpSpPr>
          <a:xfrm>
            <a:off x="5141420" y="1594282"/>
            <a:ext cx="339300" cy="292500"/>
            <a:chOff x="1576583" y="1381420"/>
            <a:chExt cx="339300" cy="292500"/>
          </a:xfrm>
        </p:grpSpPr>
        <p:sp>
          <p:nvSpPr>
            <p:cNvPr id="1158" name="Google Shape;1158;p112"/>
            <p:cNvSpPr/>
            <p:nvPr/>
          </p:nvSpPr>
          <p:spPr>
            <a:xfrm>
              <a:off x="1625195" y="1424875"/>
              <a:ext cx="194100" cy="194100"/>
            </a:xfrm>
            <a:prstGeom prst="ellipse">
              <a:avLst/>
            </a:prstGeom>
            <a:noFill/>
            <a:ln w="9525" cap="flat" cmpd="sng">
              <a:solidFill>
                <a:srgbClr val="F8981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159" name="Google Shape;1159;p112"/>
            <p:cNvSpPr txBox="1"/>
            <p:nvPr/>
          </p:nvSpPr>
          <p:spPr>
            <a:xfrm>
              <a:off x="1576583" y="1381420"/>
              <a:ext cx="3393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E7</a:t>
              </a:r>
              <a:endParaRPr sz="700"/>
            </a:p>
          </p:txBody>
        </p:sp>
      </p:grpSp>
      <p:cxnSp>
        <p:nvCxnSpPr>
          <p:cNvPr id="1160" name="Google Shape;1160;p112"/>
          <p:cNvCxnSpPr/>
          <p:nvPr/>
        </p:nvCxnSpPr>
        <p:spPr>
          <a:xfrm>
            <a:off x="5075927" y="2348618"/>
            <a:ext cx="103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161" name="Google Shape;1161;p112"/>
          <p:cNvGrpSpPr/>
          <p:nvPr/>
        </p:nvGrpSpPr>
        <p:grpSpPr>
          <a:xfrm>
            <a:off x="4822228" y="2208820"/>
            <a:ext cx="339300" cy="292500"/>
            <a:chOff x="1576583" y="1381420"/>
            <a:chExt cx="339300" cy="292500"/>
          </a:xfrm>
        </p:grpSpPr>
        <p:sp>
          <p:nvSpPr>
            <p:cNvPr id="1162" name="Google Shape;1162;p112"/>
            <p:cNvSpPr/>
            <p:nvPr/>
          </p:nvSpPr>
          <p:spPr>
            <a:xfrm>
              <a:off x="1625195" y="1424875"/>
              <a:ext cx="194100" cy="194100"/>
            </a:xfrm>
            <a:prstGeom prst="ellipse">
              <a:avLst/>
            </a:prstGeom>
            <a:noFill/>
            <a:ln w="9525" cap="flat" cmpd="sng">
              <a:solidFill>
                <a:srgbClr val="F8981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163" name="Google Shape;1163;p112"/>
            <p:cNvSpPr txBox="1"/>
            <p:nvPr/>
          </p:nvSpPr>
          <p:spPr>
            <a:xfrm>
              <a:off x="1576583" y="1381420"/>
              <a:ext cx="3393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E1</a:t>
              </a:r>
              <a:endParaRPr sz="700"/>
            </a:p>
          </p:txBody>
        </p:sp>
      </p:grpSp>
      <p:grpSp>
        <p:nvGrpSpPr>
          <p:cNvPr id="1164" name="Google Shape;1164;p112"/>
          <p:cNvGrpSpPr/>
          <p:nvPr/>
        </p:nvGrpSpPr>
        <p:grpSpPr>
          <a:xfrm>
            <a:off x="5141420" y="2203882"/>
            <a:ext cx="339300" cy="292500"/>
            <a:chOff x="1576583" y="1381420"/>
            <a:chExt cx="339300" cy="292500"/>
          </a:xfrm>
        </p:grpSpPr>
        <p:sp>
          <p:nvSpPr>
            <p:cNvPr id="1165" name="Google Shape;1165;p112"/>
            <p:cNvSpPr/>
            <p:nvPr/>
          </p:nvSpPr>
          <p:spPr>
            <a:xfrm>
              <a:off x="1625195" y="1424875"/>
              <a:ext cx="194100" cy="194100"/>
            </a:xfrm>
            <a:prstGeom prst="ellipse">
              <a:avLst/>
            </a:prstGeom>
            <a:noFill/>
            <a:ln w="9525" cap="flat" cmpd="sng">
              <a:solidFill>
                <a:srgbClr val="F8981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166" name="Google Shape;1166;p112"/>
            <p:cNvSpPr txBox="1"/>
            <p:nvPr/>
          </p:nvSpPr>
          <p:spPr>
            <a:xfrm>
              <a:off x="1576583" y="1381420"/>
              <a:ext cx="3393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E2</a:t>
              </a:r>
              <a:endParaRPr sz="700"/>
            </a:p>
          </p:txBody>
        </p:sp>
      </p:grpSp>
      <p:cxnSp>
        <p:nvCxnSpPr>
          <p:cNvPr id="1167" name="Google Shape;1167;p112"/>
          <p:cNvCxnSpPr/>
          <p:nvPr/>
        </p:nvCxnSpPr>
        <p:spPr>
          <a:xfrm>
            <a:off x="5075927" y="2577218"/>
            <a:ext cx="103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168" name="Google Shape;1168;p112"/>
          <p:cNvGrpSpPr/>
          <p:nvPr/>
        </p:nvGrpSpPr>
        <p:grpSpPr>
          <a:xfrm>
            <a:off x="4822228" y="2437420"/>
            <a:ext cx="339300" cy="292500"/>
            <a:chOff x="1576583" y="1381420"/>
            <a:chExt cx="339300" cy="292500"/>
          </a:xfrm>
        </p:grpSpPr>
        <p:sp>
          <p:nvSpPr>
            <p:cNvPr id="1169" name="Google Shape;1169;p112"/>
            <p:cNvSpPr/>
            <p:nvPr/>
          </p:nvSpPr>
          <p:spPr>
            <a:xfrm>
              <a:off x="1625195" y="1424875"/>
              <a:ext cx="194100" cy="194100"/>
            </a:xfrm>
            <a:prstGeom prst="ellipse">
              <a:avLst/>
            </a:prstGeom>
            <a:noFill/>
            <a:ln w="9525" cap="flat" cmpd="sng">
              <a:solidFill>
                <a:srgbClr val="F8981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170" name="Google Shape;1170;p112"/>
            <p:cNvSpPr txBox="1"/>
            <p:nvPr/>
          </p:nvSpPr>
          <p:spPr>
            <a:xfrm>
              <a:off x="1576583" y="1381420"/>
              <a:ext cx="3393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E1</a:t>
              </a:r>
              <a:endParaRPr sz="700"/>
            </a:p>
          </p:txBody>
        </p:sp>
      </p:grpSp>
      <p:grpSp>
        <p:nvGrpSpPr>
          <p:cNvPr id="1171" name="Google Shape;1171;p112"/>
          <p:cNvGrpSpPr/>
          <p:nvPr/>
        </p:nvGrpSpPr>
        <p:grpSpPr>
          <a:xfrm>
            <a:off x="5141420" y="2432482"/>
            <a:ext cx="339300" cy="292500"/>
            <a:chOff x="1576583" y="1381420"/>
            <a:chExt cx="339300" cy="292500"/>
          </a:xfrm>
        </p:grpSpPr>
        <p:sp>
          <p:nvSpPr>
            <p:cNvPr id="1172" name="Google Shape;1172;p112"/>
            <p:cNvSpPr/>
            <p:nvPr/>
          </p:nvSpPr>
          <p:spPr>
            <a:xfrm>
              <a:off x="1625195" y="1424875"/>
              <a:ext cx="194100" cy="194100"/>
            </a:xfrm>
            <a:prstGeom prst="ellipse">
              <a:avLst/>
            </a:prstGeom>
            <a:noFill/>
            <a:ln w="9525" cap="flat" cmpd="sng">
              <a:solidFill>
                <a:srgbClr val="F8981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173" name="Google Shape;1173;p112"/>
            <p:cNvSpPr txBox="1"/>
            <p:nvPr/>
          </p:nvSpPr>
          <p:spPr>
            <a:xfrm>
              <a:off x="1576583" y="1381420"/>
              <a:ext cx="3393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E4</a:t>
              </a:r>
              <a:endParaRPr sz="700"/>
            </a:p>
          </p:txBody>
        </p:sp>
      </p:grpSp>
      <p:cxnSp>
        <p:nvCxnSpPr>
          <p:cNvPr id="1174" name="Google Shape;1174;p112"/>
          <p:cNvCxnSpPr/>
          <p:nvPr/>
        </p:nvCxnSpPr>
        <p:spPr>
          <a:xfrm>
            <a:off x="5075927" y="2805818"/>
            <a:ext cx="103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175" name="Google Shape;1175;p112"/>
          <p:cNvGrpSpPr/>
          <p:nvPr/>
        </p:nvGrpSpPr>
        <p:grpSpPr>
          <a:xfrm>
            <a:off x="4822228" y="2666020"/>
            <a:ext cx="339300" cy="292500"/>
            <a:chOff x="1576583" y="1381420"/>
            <a:chExt cx="339300" cy="292500"/>
          </a:xfrm>
        </p:grpSpPr>
        <p:sp>
          <p:nvSpPr>
            <p:cNvPr id="1176" name="Google Shape;1176;p112"/>
            <p:cNvSpPr/>
            <p:nvPr/>
          </p:nvSpPr>
          <p:spPr>
            <a:xfrm>
              <a:off x="1625195" y="1424875"/>
              <a:ext cx="194100" cy="194100"/>
            </a:xfrm>
            <a:prstGeom prst="ellipse">
              <a:avLst/>
            </a:prstGeom>
            <a:noFill/>
            <a:ln w="9525" cap="flat" cmpd="sng">
              <a:solidFill>
                <a:srgbClr val="F8981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177" name="Google Shape;1177;p112"/>
            <p:cNvSpPr txBox="1"/>
            <p:nvPr/>
          </p:nvSpPr>
          <p:spPr>
            <a:xfrm>
              <a:off x="1576583" y="1381420"/>
              <a:ext cx="3393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E1</a:t>
              </a:r>
              <a:endParaRPr sz="700"/>
            </a:p>
          </p:txBody>
        </p:sp>
      </p:grpSp>
      <p:grpSp>
        <p:nvGrpSpPr>
          <p:cNvPr id="1178" name="Google Shape;1178;p112"/>
          <p:cNvGrpSpPr/>
          <p:nvPr/>
        </p:nvGrpSpPr>
        <p:grpSpPr>
          <a:xfrm>
            <a:off x="5141420" y="2661082"/>
            <a:ext cx="339300" cy="292500"/>
            <a:chOff x="1576583" y="1381420"/>
            <a:chExt cx="339300" cy="292500"/>
          </a:xfrm>
        </p:grpSpPr>
        <p:sp>
          <p:nvSpPr>
            <p:cNvPr id="1179" name="Google Shape;1179;p112"/>
            <p:cNvSpPr/>
            <p:nvPr/>
          </p:nvSpPr>
          <p:spPr>
            <a:xfrm>
              <a:off x="1625195" y="1424875"/>
              <a:ext cx="194100" cy="194100"/>
            </a:xfrm>
            <a:prstGeom prst="ellipse">
              <a:avLst/>
            </a:prstGeom>
            <a:noFill/>
            <a:ln w="9525" cap="flat" cmpd="sng">
              <a:solidFill>
                <a:srgbClr val="F8981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180" name="Google Shape;1180;p112"/>
            <p:cNvSpPr txBox="1"/>
            <p:nvPr/>
          </p:nvSpPr>
          <p:spPr>
            <a:xfrm>
              <a:off x="1576583" y="1381420"/>
              <a:ext cx="3393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E8</a:t>
              </a:r>
              <a:endParaRPr sz="700"/>
            </a:p>
          </p:txBody>
        </p:sp>
      </p:grpSp>
      <p:cxnSp>
        <p:nvCxnSpPr>
          <p:cNvPr id="1181" name="Google Shape;1181;p112"/>
          <p:cNvCxnSpPr/>
          <p:nvPr/>
        </p:nvCxnSpPr>
        <p:spPr>
          <a:xfrm>
            <a:off x="5075927" y="3034418"/>
            <a:ext cx="103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182" name="Google Shape;1182;p112"/>
          <p:cNvGrpSpPr/>
          <p:nvPr/>
        </p:nvGrpSpPr>
        <p:grpSpPr>
          <a:xfrm>
            <a:off x="4822228" y="2894620"/>
            <a:ext cx="339300" cy="292500"/>
            <a:chOff x="1576583" y="1381420"/>
            <a:chExt cx="339300" cy="292500"/>
          </a:xfrm>
        </p:grpSpPr>
        <p:sp>
          <p:nvSpPr>
            <p:cNvPr id="1183" name="Google Shape;1183;p112"/>
            <p:cNvSpPr/>
            <p:nvPr/>
          </p:nvSpPr>
          <p:spPr>
            <a:xfrm>
              <a:off x="1625195" y="1424875"/>
              <a:ext cx="194100" cy="194100"/>
            </a:xfrm>
            <a:prstGeom prst="ellipse">
              <a:avLst/>
            </a:prstGeom>
            <a:noFill/>
            <a:ln w="9525" cap="flat" cmpd="sng">
              <a:solidFill>
                <a:srgbClr val="F8981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184" name="Google Shape;1184;p112"/>
            <p:cNvSpPr txBox="1"/>
            <p:nvPr/>
          </p:nvSpPr>
          <p:spPr>
            <a:xfrm>
              <a:off x="1576583" y="1381420"/>
              <a:ext cx="3393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E1</a:t>
              </a:r>
              <a:endParaRPr sz="700"/>
            </a:p>
          </p:txBody>
        </p:sp>
      </p:grpSp>
      <p:grpSp>
        <p:nvGrpSpPr>
          <p:cNvPr id="1185" name="Google Shape;1185;p112"/>
          <p:cNvGrpSpPr/>
          <p:nvPr/>
        </p:nvGrpSpPr>
        <p:grpSpPr>
          <a:xfrm>
            <a:off x="5141420" y="2889682"/>
            <a:ext cx="339300" cy="292500"/>
            <a:chOff x="1576583" y="1381420"/>
            <a:chExt cx="339300" cy="292500"/>
          </a:xfrm>
        </p:grpSpPr>
        <p:sp>
          <p:nvSpPr>
            <p:cNvPr id="1186" name="Google Shape;1186;p112"/>
            <p:cNvSpPr/>
            <p:nvPr/>
          </p:nvSpPr>
          <p:spPr>
            <a:xfrm>
              <a:off x="1625195" y="1424875"/>
              <a:ext cx="194100" cy="194100"/>
            </a:xfrm>
            <a:prstGeom prst="ellipse">
              <a:avLst/>
            </a:prstGeom>
            <a:noFill/>
            <a:ln w="9525" cap="flat" cmpd="sng">
              <a:solidFill>
                <a:srgbClr val="F8981D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187" name="Google Shape;1187;p112"/>
            <p:cNvSpPr txBox="1"/>
            <p:nvPr/>
          </p:nvSpPr>
          <p:spPr>
            <a:xfrm>
              <a:off x="1576583" y="1381420"/>
              <a:ext cx="3393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700"/>
                <a:t>E9</a:t>
              </a:r>
              <a:endParaRPr sz="700"/>
            </a:p>
          </p:txBody>
        </p:sp>
      </p:grpSp>
      <p:grpSp>
        <p:nvGrpSpPr>
          <p:cNvPr id="1188" name="Google Shape;1188;p112"/>
          <p:cNvGrpSpPr/>
          <p:nvPr/>
        </p:nvGrpSpPr>
        <p:grpSpPr>
          <a:xfrm>
            <a:off x="3046749" y="1981800"/>
            <a:ext cx="1023151" cy="382200"/>
            <a:chOff x="2589549" y="2058000"/>
            <a:chExt cx="1023151" cy="382200"/>
          </a:xfrm>
        </p:grpSpPr>
        <p:sp>
          <p:nvSpPr>
            <p:cNvPr id="1189" name="Google Shape;1189;p112"/>
            <p:cNvSpPr/>
            <p:nvPr/>
          </p:nvSpPr>
          <p:spPr>
            <a:xfrm>
              <a:off x="2589549" y="2058000"/>
              <a:ext cx="1023000" cy="207300"/>
            </a:xfrm>
            <a:prstGeom prst="flowChartAlternateProcess">
              <a:avLst/>
            </a:prstGeom>
            <a:solidFill>
              <a:srgbClr val="D0E0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 b="1"/>
                <a:t>Rule 2</a:t>
              </a:r>
              <a:endParaRPr sz="800" b="1"/>
            </a:p>
          </p:txBody>
        </p:sp>
        <p:sp>
          <p:nvSpPr>
            <p:cNvPr id="1190" name="Google Shape;1190;p112"/>
            <p:cNvSpPr/>
            <p:nvPr/>
          </p:nvSpPr>
          <p:spPr>
            <a:xfrm>
              <a:off x="2591203" y="2254200"/>
              <a:ext cx="521700" cy="186000"/>
            </a:xfrm>
            <a:prstGeom prst="rect">
              <a:avLst/>
            </a:prstGeom>
            <a:solidFill>
              <a:srgbClr val="D0E0E3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/>
                <a:t>Config</a:t>
              </a:r>
              <a:endParaRPr sz="900"/>
            </a:p>
          </p:txBody>
        </p:sp>
        <p:sp>
          <p:nvSpPr>
            <p:cNvPr id="1191" name="Google Shape;1191;p112"/>
            <p:cNvSpPr/>
            <p:nvPr/>
          </p:nvSpPr>
          <p:spPr>
            <a:xfrm>
              <a:off x="3091000" y="2254200"/>
              <a:ext cx="521700" cy="186000"/>
            </a:xfrm>
            <a:prstGeom prst="rect">
              <a:avLst/>
            </a:prstGeom>
            <a:solidFill>
              <a:srgbClr val="D0E0E3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/>
                <a:t>Action</a:t>
              </a:r>
              <a:endParaRPr sz="900"/>
            </a:p>
          </p:txBody>
        </p:sp>
      </p:grpSp>
      <p:grpSp>
        <p:nvGrpSpPr>
          <p:cNvPr id="1192" name="Google Shape;1192;p112"/>
          <p:cNvGrpSpPr/>
          <p:nvPr/>
        </p:nvGrpSpPr>
        <p:grpSpPr>
          <a:xfrm>
            <a:off x="268525" y="3958825"/>
            <a:ext cx="950675" cy="802775"/>
            <a:chOff x="4764325" y="1139425"/>
            <a:chExt cx="950675" cy="802775"/>
          </a:xfrm>
        </p:grpSpPr>
        <p:sp>
          <p:nvSpPr>
            <p:cNvPr id="1193" name="Google Shape;1193;p112"/>
            <p:cNvSpPr/>
            <p:nvPr/>
          </p:nvSpPr>
          <p:spPr>
            <a:xfrm>
              <a:off x="4764325" y="1154100"/>
              <a:ext cx="950675" cy="788100"/>
            </a:xfrm>
            <a:prstGeom prst="flowChartManualOperation">
              <a:avLst/>
            </a:prstGeom>
            <a:solidFill>
              <a:srgbClr val="4A86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94" name="Google Shape;1194;p112"/>
            <p:cNvGrpSpPr/>
            <p:nvPr/>
          </p:nvGrpSpPr>
          <p:grpSpPr>
            <a:xfrm>
              <a:off x="4846486" y="1139425"/>
              <a:ext cx="339300" cy="292500"/>
              <a:chOff x="426886" y="1215625"/>
              <a:chExt cx="339300" cy="292500"/>
            </a:xfrm>
          </p:grpSpPr>
          <p:sp>
            <p:nvSpPr>
              <p:cNvPr id="1195" name="Google Shape;1195;p112"/>
              <p:cNvSpPr txBox="1"/>
              <p:nvPr/>
            </p:nvSpPr>
            <p:spPr>
              <a:xfrm>
                <a:off x="426886" y="1215625"/>
                <a:ext cx="339300" cy="292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700">
                    <a:solidFill>
                      <a:srgbClr val="FFFFFF"/>
                    </a:solidFill>
                  </a:rPr>
                  <a:t>E1</a:t>
                </a:r>
                <a:endParaRPr sz="7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96" name="Google Shape;1196;p112"/>
              <p:cNvSpPr/>
              <p:nvPr/>
            </p:nvSpPr>
            <p:spPr>
              <a:xfrm>
                <a:off x="482195" y="1272475"/>
                <a:ext cx="194100" cy="194100"/>
              </a:xfrm>
              <a:prstGeom prst="ellipse">
                <a:avLst/>
              </a:prstGeom>
              <a:noFill/>
              <a:ln w="9525" cap="flat" cmpd="sng">
                <a:solidFill>
                  <a:srgbClr val="F8981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197" name="Google Shape;1197;p112"/>
            <p:cNvGrpSpPr/>
            <p:nvPr/>
          </p:nvGrpSpPr>
          <p:grpSpPr>
            <a:xfrm>
              <a:off x="4935561" y="1402138"/>
              <a:ext cx="339300" cy="292500"/>
              <a:chOff x="4935561" y="1402138"/>
              <a:chExt cx="339300" cy="292500"/>
            </a:xfrm>
          </p:grpSpPr>
          <p:sp>
            <p:nvSpPr>
              <p:cNvPr id="1198" name="Google Shape;1198;p112"/>
              <p:cNvSpPr txBox="1"/>
              <p:nvPr/>
            </p:nvSpPr>
            <p:spPr>
              <a:xfrm>
                <a:off x="4935561" y="1402138"/>
                <a:ext cx="339300" cy="292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700">
                    <a:solidFill>
                      <a:srgbClr val="FFFFFF"/>
                    </a:solidFill>
                  </a:rPr>
                  <a:t>E8</a:t>
                </a:r>
                <a:endParaRPr sz="7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99" name="Google Shape;1199;p112"/>
              <p:cNvSpPr/>
              <p:nvPr/>
            </p:nvSpPr>
            <p:spPr>
              <a:xfrm>
                <a:off x="4990870" y="1458988"/>
                <a:ext cx="194100" cy="194100"/>
              </a:xfrm>
              <a:prstGeom prst="ellipse">
                <a:avLst/>
              </a:prstGeom>
              <a:noFill/>
              <a:ln w="9525" cap="flat" cmpd="sng">
                <a:solidFill>
                  <a:srgbClr val="F8981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200" name="Google Shape;1200;p112"/>
          <p:cNvSpPr/>
          <p:nvPr/>
        </p:nvSpPr>
        <p:spPr>
          <a:xfrm>
            <a:off x="849280" y="4125988"/>
            <a:ext cx="194100" cy="194100"/>
          </a:xfrm>
          <a:prstGeom prst="ellipse">
            <a:avLst/>
          </a:prstGeom>
          <a:noFill/>
          <a:ln w="9525" cap="flat" cmpd="sng">
            <a:solidFill>
              <a:srgbClr val="F898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1201" name="Google Shape;1201;p112"/>
          <p:cNvSpPr txBox="1"/>
          <p:nvPr/>
        </p:nvSpPr>
        <p:spPr>
          <a:xfrm>
            <a:off x="807886" y="4076116"/>
            <a:ext cx="339300" cy="2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FFFFFF"/>
                </a:solidFill>
              </a:rPr>
              <a:t>E4</a:t>
            </a:r>
            <a:endParaRPr sz="7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6" name="Google Shape;1206;p113"/>
          <p:cNvSpPr/>
          <p:nvPr/>
        </p:nvSpPr>
        <p:spPr>
          <a:xfrm>
            <a:off x="660814" y="1080800"/>
            <a:ext cx="1591200" cy="2023200"/>
          </a:xfrm>
          <a:prstGeom prst="bracePair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7" name="Google Shape;1207;p113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5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Tokenization Scenarios</a:t>
            </a:r>
            <a:endParaRPr b="1"/>
          </a:p>
        </p:txBody>
      </p:sp>
      <p:graphicFrame>
        <p:nvGraphicFramePr>
          <p:cNvPr id="1208" name="Google Shape;1208;p113"/>
          <p:cNvGraphicFramePr/>
          <p:nvPr/>
        </p:nvGraphicFramePr>
        <p:xfrm>
          <a:off x="1143000" y="895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{338C6E3D-F3E7-4935-B18E-6D535659820B}</a:tableStyleId>
              </a:tblPr>
              <a:tblGrid>
                <a:gridCol w="102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2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8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4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6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3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Record 1</a:t>
                      </a:r>
                      <a:endParaRPr sz="800" b="1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Record 2</a:t>
                      </a:r>
                      <a:endParaRPr sz="800" b="1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Record 3</a:t>
                      </a:r>
                      <a:endParaRPr sz="800" b="1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Record 4</a:t>
                      </a:r>
                      <a:endParaRPr sz="800" b="1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Record 5</a:t>
                      </a:r>
                      <a:endParaRPr sz="800" b="1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Record 6</a:t>
                      </a:r>
                      <a:endParaRPr sz="800" b="1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First Name</a:t>
                      </a:r>
                      <a:endParaRPr sz="800" b="1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Michael</a:t>
                      </a:r>
                      <a:endParaRPr sz="800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Mikel</a:t>
                      </a:r>
                      <a:endParaRPr sz="800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Michael</a:t>
                      </a:r>
                      <a:endParaRPr sz="800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Michael</a:t>
                      </a:r>
                      <a:endParaRPr sz="800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Michael</a:t>
                      </a:r>
                      <a:endParaRPr sz="800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Rachel</a:t>
                      </a:r>
                      <a:endParaRPr sz="800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Last Name</a:t>
                      </a:r>
                      <a:endParaRPr sz="800" b="1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Branson</a:t>
                      </a:r>
                      <a:endParaRPr sz="800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Branson</a:t>
                      </a:r>
                      <a:endParaRPr sz="800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Branson</a:t>
                      </a:r>
                      <a:endParaRPr sz="800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Branson</a:t>
                      </a:r>
                      <a:endParaRPr sz="800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Branson</a:t>
                      </a:r>
                      <a:endParaRPr sz="800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Branson</a:t>
                      </a:r>
                      <a:endParaRPr sz="800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Address Line 1</a:t>
                      </a:r>
                      <a:endParaRPr sz="800" b="1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1450 Tommy Dr</a:t>
                      </a:r>
                      <a:endParaRPr sz="800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1450 Tommy Dr</a:t>
                      </a:r>
                      <a:endParaRPr sz="800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1450 Tom Dr</a:t>
                      </a:r>
                      <a:endParaRPr sz="800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1450 Tommy Dr</a:t>
                      </a:r>
                      <a:endParaRPr sz="800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6611 Danton St</a:t>
                      </a:r>
                      <a:endParaRPr sz="800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1450 Tommy Dr</a:t>
                      </a:r>
                      <a:endParaRPr sz="800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City</a:t>
                      </a:r>
                      <a:endParaRPr sz="800" b="1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Wilmington</a:t>
                      </a:r>
                      <a:endParaRPr sz="800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Wilmington</a:t>
                      </a:r>
                      <a:endParaRPr sz="800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Wilmington</a:t>
                      </a:r>
                      <a:endParaRPr sz="800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Wilmington</a:t>
                      </a:r>
                      <a:endParaRPr sz="800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Wilmington</a:t>
                      </a:r>
                      <a:endParaRPr sz="800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Wilmington</a:t>
                      </a:r>
                      <a:endParaRPr sz="800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State</a:t>
                      </a:r>
                      <a:endParaRPr sz="800" b="1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IL</a:t>
                      </a:r>
                      <a:endParaRPr sz="800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IL</a:t>
                      </a:r>
                      <a:endParaRPr sz="800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IL</a:t>
                      </a:r>
                      <a:endParaRPr sz="800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Illinois</a:t>
                      </a:r>
                      <a:endParaRPr sz="800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NC</a:t>
                      </a:r>
                      <a:endParaRPr sz="800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IL</a:t>
                      </a:r>
                      <a:endParaRPr sz="800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Zip Code</a:t>
                      </a:r>
                      <a:endParaRPr sz="800" b="1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60481</a:t>
                      </a:r>
                      <a:endParaRPr sz="800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60481</a:t>
                      </a:r>
                      <a:endParaRPr sz="800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60481</a:t>
                      </a:r>
                      <a:endParaRPr sz="800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60481</a:t>
                      </a:r>
                      <a:endParaRPr sz="800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28412</a:t>
                      </a:r>
                      <a:endParaRPr sz="800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60481</a:t>
                      </a:r>
                      <a:endParaRPr sz="800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1209" name="Google Shape;1209;p113"/>
          <p:cNvGrpSpPr/>
          <p:nvPr/>
        </p:nvGrpSpPr>
        <p:grpSpPr>
          <a:xfrm>
            <a:off x="148975" y="3147353"/>
            <a:ext cx="2499000" cy="1758947"/>
            <a:chOff x="148975" y="3147353"/>
            <a:chExt cx="2499000" cy="1758947"/>
          </a:xfrm>
        </p:grpSpPr>
        <p:sp>
          <p:nvSpPr>
            <p:cNvPr id="1210" name="Google Shape;1210;p113"/>
            <p:cNvSpPr txBox="1"/>
            <p:nvPr/>
          </p:nvSpPr>
          <p:spPr>
            <a:xfrm>
              <a:off x="148975" y="4598500"/>
              <a:ext cx="24990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 b="1"/>
                <a:t>Michael:Branson:1450 Tommy Dr:Wilmington:IL</a:t>
              </a:r>
              <a:endParaRPr sz="800" b="1"/>
            </a:p>
          </p:txBody>
        </p:sp>
        <p:sp>
          <p:nvSpPr>
            <p:cNvPr id="1211" name="Google Shape;1211;p113"/>
            <p:cNvSpPr/>
            <p:nvPr/>
          </p:nvSpPr>
          <p:spPr>
            <a:xfrm>
              <a:off x="793437" y="3840150"/>
              <a:ext cx="950675" cy="788100"/>
            </a:xfrm>
            <a:prstGeom prst="flowChartManualOperation">
              <a:avLst/>
            </a:prstGeom>
            <a:solidFill>
              <a:srgbClr val="4A86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</a:rPr>
                <a:t>1</a:t>
              </a:r>
              <a:endParaRPr>
                <a:solidFill>
                  <a:srgbClr val="FFFFFF"/>
                </a:solidFill>
              </a:endParaRPr>
            </a:p>
          </p:txBody>
        </p:sp>
        <p:cxnSp>
          <p:nvCxnSpPr>
            <p:cNvPr id="1212" name="Google Shape;1212;p113"/>
            <p:cNvCxnSpPr>
              <a:stCxn id="1213" idx="4"/>
              <a:endCxn id="1211" idx="0"/>
            </p:cNvCxnSpPr>
            <p:nvPr/>
          </p:nvCxnSpPr>
          <p:spPr>
            <a:xfrm flipH="1">
              <a:off x="1268850" y="3147353"/>
              <a:ext cx="1318200" cy="692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grpSp>
        <p:nvGrpSpPr>
          <p:cNvPr id="1214" name="Google Shape;1214;p113"/>
          <p:cNvGrpSpPr/>
          <p:nvPr/>
        </p:nvGrpSpPr>
        <p:grpSpPr>
          <a:xfrm>
            <a:off x="2587050" y="3147353"/>
            <a:ext cx="2213575" cy="1758947"/>
            <a:chOff x="2587050" y="3147353"/>
            <a:chExt cx="2213575" cy="1758947"/>
          </a:xfrm>
        </p:grpSpPr>
        <p:sp>
          <p:nvSpPr>
            <p:cNvPr id="1215" name="Google Shape;1215;p113"/>
            <p:cNvSpPr txBox="1"/>
            <p:nvPr/>
          </p:nvSpPr>
          <p:spPr>
            <a:xfrm>
              <a:off x="2606125" y="4598500"/>
              <a:ext cx="21945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 b="1"/>
                <a:t>Branson:1450 Tommy Dr:Wilmington:IL</a:t>
              </a:r>
              <a:endParaRPr sz="800" b="1"/>
            </a:p>
          </p:txBody>
        </p:sp>
        <p:sp>
          <p:nvSpPr>
            <p:cNvPr id="1216" name="Google Shape;1216;p113"/>
            <p:cNvSpPr/>
            <p:nvPr/>
          </p:nvSpPr>
          <p:spPr>
            <a:xfrm>
              <a:off x="2962558" y="3840150"/>
              <a:ext cx="950675" cy="788100"/>
            </a:xfrm>
            <a:prstGeom prst="flowChartManualOperation">
              <a:avLst/>
            </a:prstGeom>
            <a:solidFill>
              <a:srgbClr val="4A86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</a:rPr>
                <a:t>2</a:t>
              </a:r>
              <a:endParaRPr>
                <a:solidFill>
                  <a:srgbClr val="FFFFFF"/>
                </a:solidFill>
              </a:endParaRPr>
            </a:p>
          </p:txBody>
        </p:sp>
        <p:cxnSp>
          <p:nvCxnSpPr>
            <p:cNvPr id="1217" name="Google Shape;1217;p113"/>
            <p:cNvCxnSpPr>
              <a:stCxn id="1213" idx="4"/>
              <a:endCxn id="1216" idx="0"/>
            </p:cNvCxnSpPr>
            <p:nvPr/>
          </p:nvCxnSpPr>
          <p:spPr>
            <a:xfrm>
              <a:off x="2587050" y="3147353"/>
              <a:ext cx="850800" cy="692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218" name="Google Shape;1218;p113"/>
            <p:cNvCxnSpPr>
              <a:stCxn id="1219" idx="4"/>
              <a:endCxn id="1216" idx="0"/>
            </p:cNvCxnSpPr>
            <p:nvPr/>
          </p:nvCxnSpPr>
          <p:spPr>
            <a:xfrm>
              <a:off x="3425488" y="3147353"/>
              <a:ext cx="12300" cy="692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grpSp>
        <p:nvGrpSpPr>
          <p:cNvPr id="1220" name="Google Shape;1220;p113"/>
          <p:cNvGrpSpPr/>
          <p:nvPr/>
        </p:nvGrpSpPr>
        <p:grpSpPr>
          <a:xfrm>
            <a:off x="2587050" y="3147353"/>
            <a:ext cx="3857650" cy="1758947"/>
            <a:chOff x="2587050" y="3147353"/>
            <a:chExt cx="3857650" cy="1758947"/>
          </a:xfrm>
        </p:grpSpPr>
        <p:sp>
          <p:nvSpPr>
            <p:cNvPr id="1221" name="Google Shape;1221;p113"/>
            <p:cNvSpPr txBox="1"/>
            <p:nvPr/>
          </p:nvSpPr>
          <p:spPr>
            <a:xfrm>
              <a:off x="4959700" y="4598500"/>
              <a:ext cx="14850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 b="1"/>
                <a:t>Branson:Wilmington:IL</a:t>
              </a:r>
              <a:endParaRPr sz="800" b="1"/>
            </a:p>
          </p:txBody>
        </p:sp>
        <p:sp>
          <p:nvSpPr>
            <p:cNvPr id="1222" name="Google Shape;1222;p113"/>
            <p:cNvSpPr/>
            <p:nvPr/>
          </p:nvSpPr>
          <p:spPr>
            <a:xfrm>
              <a:off x="5131679" y="3840150"/>
              <a:ext cx="950675" cy="788100"/>
            </a:xfrm>
            <a:prstGeom prst="flowChartManualOperation">
              <a:avLst/>
            </a:prstGeom>
            <a:solidFill>
              <a:srgbClr val="4A86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</a:rPr>
                <a:t>3</a:t>
              </a:r>
              <a:endParaRPr>
                <a:solidFill>
                  <a:srgbClr val="FFFFFF"/>
                </a:solidFill>
              </a:endParaRPr>
            </a:p>
          </p:txBody>
        </p:sp>
        <p:cxnSp>
          <p:nvCxnSpPr>
            <p:cNvPr id="1223" name="Google Shape;1223;p113"/>
            <p:cNvCxnSpPr>
              <a:stCxn id="1213" idx="4"/>
              <a:endCxn id="1222" idx="0"/>
            </p:cNvCxnSpPr>
            <p:nvPr/>
          </p:nvCxnSpPr>
          <p:spPr>
            <a:xfrm>
              <a:off x="2587050" y="3147353"/>
              <a:ext cx="3020100" cy="692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224" name="Google Shape;1224;p113"/>
            <p:cNvCxnSpPr>
              <a:stCxn id="1219" idx="4"/>
              <a:endCxn id="1222" idx="0"/>
            </p:cNvCxnSpPr>
            <p:nvPr/>
          </p:nvCxnSpPr>
          <p:spPr>
            <a:xfrm>
              <a:off x="3425488" y="3147353"/>
              <a:ext cx="2181600" cy="692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225" name="Google Shape;1225;p113"/>
            <p:cNvCxnSpPr>
              <a:stCxn id="1226" idx="4"/>
              <a:endCxn id="1222" idx="0"/>
            </p:cNvCxnSpPr>
            <p:nvPr/>
          </p:nvCxnSpPr>
          <p:spPr>
            <a:xfrm>
              <a:off x="4286663" y="3147353"/>
              <a:ext cx="1320300" cy="692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sp>
        <p:nvSpPr>
          <p:cNvPr id="1213" name="Google Shape;1213;p113"/>
          <p:cNvSpPr/>
          <p:nvPr/>
        </p:nvSpPr>
        <p:spPr>
          <a:xfrm>
            <a:off x="2495550" y="2964353"/>
            <a:ext cx="183000" cy="183000"/>
          </a:xfrm>
          <a:prstGeom prst="ellipse">
            <a:avLst/>
          </a:prstGeom>
          <a:solidFill>
            <a:srgbClr val="FFE599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9" name="Google Shape;1219;p113"/>
          <p:cNvSpPr/>
          <p:nvPr/>
        </p:nvSpPr>
        <p:spPr>
          <a:xfrm>
            <a:off x="3333988" y="2964353"/>
            <a:ext cx="183000" cy="183000"/>
          </a:xfrm>
          <a:prstGeom prst="ellipse">
            <a:avLst/>
          </a:prstGeom>
          <a:solidFill>
            <a:srgbClr val="FFE599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6" name="Google Shape;1226;p113"/>
          <p:cNvSpPr/>
          <p:nvPr/>
        </p:nvSpPr>
        <p:spPr>
          <a:xfrm>
            <a:off x="4195163" y="2964353"/>
            <a:ext cx="183000" cy="183000"/>
          </a:xfrm>
          <a:prstGeom prst="ellipse">
            <a:avLst/>
          </a:prstGeom>
          <a:solidFill>
            <a:srgbClr val="FFE599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7" name="Google Shape;1227;p113"/>
          <p:cNvSpPr/>
          <p:nvPr/>
        </p:nvSpPr>
        <p:spPr>
          <a:xfrm>
            <a:off x="5181600" y="2964253"/>
            <a:ext cx="183000" cy="183000"/>
          </a:xfrm>
          <a:prstGeom prst="ellipse">
            <a:avLst/>
          </a:prstGeom>
          <a:solidFill>
            <a:srgbClr val="FFE599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8" name="Google Shape;1228;p113"/>
          <p:cNvSpPr/>
          <p:nvPr/>
        </p:nvSpPr>
        <p:spPr>
          <a:xfrm>
            <a:off x="6072100" y="2964353"/>
            <a:ext cx="183000" cy="183000"/>
          </a:xfrm>
          <a:prstGeom prst="ellipse">
            <a:avLst/>
          </a:prstGeom>
          <a:solidFill>
            <a:srgbClr val="FFE599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9" name="Google Shape;1229;p113"/>
          <p:cNvSpPr/>
          <p:nvPr/>
        </p:nvSpPr>
        <p:spPr>
          <a:xfrm>
            <a:off x="6962600" y="2964253"/>
            <a:ext cx="183000" cy="183000"/>
          </a:xfrm>
          <a:prstGeom prst="ellipse">
            <a:avLst/>
          </a:prstGeom>
          <a:solidFill>
            <a:srgbClr val="FFE599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30" name="Google Shape;1230;p113"/>
          <p:cNvGrpSpPr/>
          <p:nvPr/>
        </p:nvGrpSpPr>
        <p:grpSpPr>
          <a:xfrm>
            <a:off x="2587050" y="3147253"/>
            <a:ext cx="5851450" cy="1759047"/>
            <a:chOff x="2587050" y="3147253"/>
            <a:chExt cx="5851450" cy="1759047"/>
          </a:xfrm>
        </p:grpSpPr>
        <p:sp>
          <p:nvSpPr>
            <p:cNvPr id="1231" name="Google Shape;1231;p113"/>
            <p:cNvSpPr txBox="1"/>
            <p:nvPr/>
          </p:nvSpPr>
          <p:spPr>
            <a:xfrm>
              <a:off x="7169500" y="4598500"/>
              <a:ext cx="12690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 b="1"/>
                <a:t>Branson:Wilmington</a:t>
              </a:r>
              <a:endParaRPr sz="800" b="1"/>
            </a:p>
          </p:txBody>
        </p:sp>
        <p:sp>
          <p:nvSpPr>
            <p:cNvPr id="1232" name="Google Shape;1232;p113"/>
            <p:cNvSpPr/>
            <p:nvPr/>
          </p:nvSpPr>
          <p:spPr>
            <a:xfrm>
              <a:off x="7300800" y="3840150"/>
              <a:ext cx="950675" cy="788100"/>
            </a:xfrm>
            <a:prstGeom prst="flowChartManualOperation">
              <a:avLst/>
            </a:prstGeom>
            <a:solidFill>
              <a:srgbClr val="4A86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</a:rPr>
                <a:t>4</a:t>
              </a:r>
              <a:endParaRPr>
                <a:solidFill>
                  <a:srgbClr val="FFFFFF"/>
                </a:solidFill>
              </a:endParaRPr>
            </a:p>
          </p:txBody>
        </p:sp>
        <p:cxnSp>
          <p:nvCxnSpPr>
            <p:cNvPr id="1233" name="Google Shape;1233;p113"/>
            <p:cNvCxnSpPr>
              <a:stCxn id="1213" idx="4"/>
              <a:endCxn id="1232" idx="0"/>
            </p:cNvCxnSpPr>
            <p:nvPr/>
          </p:nvCxnSpPr>
          <p:spPr>
            <a:xfrm>
              <a:off x="2587050" y="3147353"/>
              <a:ext cx="5189100" cy="692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234" name="Google Shape;1234;p113"/>
            <p:cNvCxnSpPr>
              <a:stCxn id="1219" idx="4"/>
              <a:endCxn id="1232" idx="0"/>
            </p:cNvCxnSpPr>
            <p:nvPr/>
          </p:nvCxnSpPr>
          <p:spPr>
            <a:xfrm>
              <a:off x="3425488" y="3147353"/>
              <a:ext cx="4350600" cy="692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235" name="Google Shape;1235;p113"/>
            <p:cNvCxnSpPr>
              <a:stCxn id="1226" idx="4"/>
              <a:endCxn id="1232" idx="0"/>
            </p:cNvCxnSpPr>
            <p:nvPr/>
          </p:nvCxnSpPr>
          <p:spPr>
            <a:xfrm>
              <a:off x="4286663" y="3147353"/>
              <a:ext cx="3489600" cy="692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236" name="Google Shape;1236;p113"/>
            <p:cNvCxnSpPr>
              <a:stCxn id="1227" idx="4"/>
              <a:endCxn id="1232" idx="0"/>
            </p:cNvCxnSpPr>
            <p:nvPr/>
          </p:nvCxnSpPr>
          <p:spPr>
            <a:xfrm>
              <a:off x="5273100" y="3147253"/>
              <a:ext cx="2502900" cy="6930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237" name="Google Shape;1237;p113"/>
            <p:cNvCxnSpPr>
              <a:stCxn id="1228" idx="4"/>
              <a:endCxn id="1232" idx="0"/>
            </p:cNvCxnSpPr>
            <p:nvPr/>
          </p:nvCxnSpPr>
          <p:spPr>
            <a:xfrm>
              <a:off x="6163600" y="3147353"/>
              <a:ext cx="1612500" cy="6927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238" name="Google Shape;1238;p113"/>
            <p:cNvCxnSpPr>
              <a:stCxn id="1229" idx="4"/>
              <a:endCxn id="1232" idx="0"/>
            </p:cNvCxnSpPr>
            <p:nvPr/>
          </p:nvCxnSpPr>
          <p:spPr>
            <a:xfrm>
              <a:off x="7054100" y="3147253"/>
              <a:ext cx="722100" cy="6930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sp>
        <p:nvSpPr>
          <p:cNvPr id="1239" name="Google Shape;1239;p113"/>
          <p:cNvSpPr txBox="1"/>
          <p:nvPr/>
        </p:nvSpPr>
        <p:spPr>
          <a:xfrm rot="-5400000">
            <a:off x="-149125" y="1966625"/>
            <a:ext cx="1379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Tokenization Attributes</a:t>
            </a:r>
            <a:endParaRPr sz="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4" name="Google Shape;1244;p114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5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Tokenization Issues</a:t>
            </a:r>
            <a:endParaRPr b="1"/>
          </a:p>
        </p:txBody>
      </p:sp>
      <p:sp>
        <p:nvSpPr>
          <p:cNvPr id="1245" name="Google Shape;1245;p114"/>
          <p:cNvSpPr txBox="1"/>
          <p:nvPr/>
        </p:nvSpPr>
        <p:spPr>
          <a:xfrm>
            <a:off x="445500" y="1030500"/>
            <a:ext cx="7784100" cy="23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■"/>
            </a:pPr>
            <a:r>
              <a:rPr lang="en">
                <a:solidFill>
                  <a:schemeClr val="dk2"/>
                </a:solidFill>
              </a:rPr>
              <a:t>Excessive number of tokens for an entity</a:t>
            </a:r>
            <a:endParaRPr>
              <a:solidFill>
                <a:schemeClr val="dk2"/>
              </a:solidFill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en">
                <a:solidFill>
                  <a:schemeClr val="dk2"/>
                </a:solidFill>
              </a:rPr>
              <a:t>Example 1: Fuzzy matching on more than one multi-values attributes</a:t>
            </a:r>
            <a:endParaRPr>
              <a:solidFill>
                <a:schemeClr val="dk2"/>
              </a:solidFill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en">
                <a:solidFill>
                  <a:schemeClr val="dk2"/>
                </a:solidFill>
              </a:rPr>
              <a:t>Example 2: Fuzzy matching on attribute in combination with synonym matching</a:t>
            </a:r>
            <a:endParaRPr>
              <a:solidFill>
                <a:schemeClr val="dk2"/>
              </a:solidFill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</a:pPr>
            <a:r>
              <a:rPr lang="en">
                <a:solidFill>
                  <a:schemeClr val="dk2"/>
                </a:solidFill>
              </a:rPr>
              <a:t>Excessive number of entities sharing a token phrase</a:t>
            </a:r>
            <a:endParaRPr>
              <a:solidFill>
                <a:schemeClr val="dk2"/>
              </a:solidFill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en">
                <a:solidFill>
                  <a:schemeClr val="dk2"/>
                </a:solidFill>
              </a:rPr>
              <a:t>Example 1: Too many entities share the same set of attribute values for different attributes</a:t>
            </a:r>
            <a:endParaRPr>
              <a:solidFill>
                <a:schemeClr val="dk2"/>
              </a:solidFill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en">
                <a:solidFill>
                  <a:schemeClr val="dk2"/>
                </a:solidFill>
              </a:rPr>
              <a:t>Example 2: Multiple duplicate copies of the profiles from the source systems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115"/>
          <p:cNvSpPr txBox="1">
            <a:spLocks noGrp="1"/>
          </p:cNvSpPr>
          <p:nvPr>
            <p:ph type="title"/>
          </p:nvPr>
        </p:nvSpPr>
        <p:spPr>
          <a:xfrm>
            <a:off x="2205385" y="1814288"/>
            <a:ext cx="5033700" cy="514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5" name="Google Shape;1255;p116"/>
          <p:cNvSpPr txBox="1">
            <a:spLocks noGrp="1"/>
          </p:cNvSpPr>
          <p:nvPr>
            <p:ph type="title"/>
          </p:nvPr>
        </p:nvSpPr>
        <p:spPr>
          <a:xfrm>
            <a:off x="2205385" y="1814288"/>
            <a:ext cx="5033700" cy="514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0" name="Google Shape;1260;p117"/>
          <p:cNvSpPr/>
          <p:nvPr/>
        </p:nvSpPr>
        <p:spPr>
          <a:xfrm>
            <a:off x="279814" y="2147600"/>
            <a:ext cx="1591200" cy="2023200"/>
          </a:xfrm>
          <a:prstGeom prst="bracePair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1" name="Google Shape;1261;p117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5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Match Rules</a:t>
            </a:r>
            <a:endParaRPr b="1"/>
          </a:p>
        </p:txBody>
      </p:sp>
      <p:graphicFrame>
        <p:nvGraphicFramePr>
          <p:cNvPr id="1262" name="Google Shape;1262;p117"/>
          <p:cNvGraphicFramePr/>
          <p:nvPr/>
        </p:nvGraphicFramePr>
        <p:xfrm>
          <a:off x="621950" y="1243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{338C6E3D-F3E7-4935-B18E-6D535659820B}</a:tableStyleId>
              </a:tblPr>
              <a:tblGrid>
                <a:gridCol w="119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2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2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6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6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5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0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Rule 1</a:t>
                      </a:r>
                      <a:endParaRPr sz="800" b="1"/>
                    </a:p>
                  </a:txBody>
                  <a:tcPr marL="91425" marR="0" marT="91425" marB="91425"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Rule 2</a:t>
                      </a:r>
                      <a:endParaRPr sz="800" b="1"/>
                    </a:p>
                  </a:txBody>
                  <a:tcPr marL="91425" marR="0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Rule 3</a:t>
                      </a:r>
                      <a:endParaRPr sz="800" b="1"/>
                    </a:p>
                  </a:txBody>
                  <a:tcPr marL="91425" marR="0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Rule 4</a:t>
                      </a:r>
                      <a:endParaRPr sz="800" b="1"/>
                    </a:p>
                  </a:txBody>
                  <a:tcPr marL="91425" marR="0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Rule 5</a:t>
                      </a:r>
                      <a:endParaRPr sz="800" b="1"/>
                    </a:p>
                  </a:txBody>
                  <a:tcPr marL="91425" marR="0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Rule Type</a:t>
                      </a:r>
                      <a:endParaRPr sz="800" b="1"/>
                    </a:p>
                  </a:txBody>
                  <a:tcPr marL="91425" marR="0" marT="91425" marB="91425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Suspect</a:t>
                      </a:r>
                      <a:endParaRPr sz="800" b="1"/>
                    </a:p>
                  </a:txBody>
                  <a:tcPr marL="91425" marR="0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Suspect</a:t>
                      </a:r>
                      <a:endParaRPr sz="800" b="1"/>
                    </a:p>
                  </a:txBody>
                  <a:tcPr marL="91425" marR="0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Suspect</a:t>
                      </a:r>
                      <a:endParaRPr sz="800" b="1"/>
                    </a:p>
                  </a:txBody>
                  <a:tcPr marL="91425" marR="0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Relevance Based</a:t>
                      </a:r>
                      <a:endParaRPr sz="800" b="1"/>
                    </a:p>
                  </a:txBody>
                  <a:tcPr marL="91425" marR="0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Custom Type</a:t>
                      </a:r>
                      <a:endParaRPr sz="800" b="1"/>
                    </a:p>
                  </a:txBody>
                  <a:tcPr marL="91425" marR="0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First Name</a:t>
                      </a:r>
                      <a:endParaRPr sz="800" b="1"/>
                    </a:p>
                  </a:txBody>
                  <a:tcPr marL="91425" marR="0" marT="91425" marB="91425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Exact</a:t>
                      </a:r>
                      <a:endParaRPr sz="800"/>
                    </a:p>
                  </a:txBody>
                  <a:tcPr marL="91425" marR="0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Fuzzy</a:t>
                      </a:r>
                      <a:endParaRPr sz="800"/>
                    </a:p>
                  </a:txBody>
                  <a:tcPr marL="91425" marR="0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Fuzzy</a:t>
                      </a:r>
                      <a:endParaRPr sz="800"/>
                    </a:p>
                  </a:txBody>
                  <a:tcPr marL="91425" marR="0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Fuzzy</a:t>
                      </a:r>
                      <a:endParaRPr sz="800"/>
                    </a:p>
                  </a:txBody>
                  <a:tcPr marL="91425" marR="0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0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Middle Name</a:t>
                      </a:r>
                      <a:endParaRPr sz="800" b="1"/>
                    </a:p>
                  </a:txBody>
                  <a:tcPr marL="91425" marR="0" marT="91425" marB="91425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0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Exact</a:t>
                      </a:r>
                      <a:endParaRPr sz="800"/>
                    </a:p>
                  </a:txBody>
                  <a:tcPr marL="91425" marR="0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0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Exact</a:t>
                      </a:r>
                      <a:endParaRPr sz="800"/>
                    </a:p>
                  </a:txBody>
                  <a:tcPr marL="91425" marR="0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/>
                    </a:p>
                  </a:txBody>
                  <a:tcPr marL="91425" marR="0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Last Name</a:t>
                      </a:r>
                      <a:endParaRPr sz="800" b="1"/>
                    </a:p>
                  </a:txBody>
                  <a:tcPr marL="91425" marR="0" marT="91425" marB="91425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Exact</a:t>
                      </a:r>
                      <a:endParaRPr sz="800"/>
                    </a:p>
                  </a:txBody>
                  <a:tcPr marL="91425" marR="0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Exact</a:t>
                      </a:r>
                      <a:endParaRPr sz="800"/>
                    </a:p>
                  </a:txBody>
                  <a:tcPr marL="91425" marR="0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Fuzzy</a:t>
                      </a:r>
                      <a:endParaRPr sz="800"/>
                    </a:p>
                  </a:txBody>
                  <a:tcPr marL="91425" marR="0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Exact</a:t>
                      </a:r>
                      <a:endParaRPr sz="800"/>
                    </a:p>
                  </a:txBody>
                  <a:tcPr marL="91425" marR="0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Exact</a:t>
                      </a:r>
                      <a:endParaRPr sz="800"/>
                    </a:p>
                  </a:txBody>
                  <a:tcPr marL="91425" marR="0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Address Line 1</a:t>
                      </a:r>
                      <a:endParaRPr sz="800" b="1"/>
                    </a:p>
                  </a:txBody>
                  <a:tcPr marL="91425" marR="0" marT="91425" marB="91425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Exact</a:t>
                      </a:r>
                      <a:endParaRPr sz="800"/>
                    </a:p>
                  </a:txBody>
                  <a:tcPr marL="91425" marR="0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Exact</a:t>
                      </a:r>
                      <a:endParaRPr sz="800"/>
                    </a:p>
                  </a:txBody>
                  <a:tcPr marL="91425" marR="0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Exact</a:t>
                      </a:r>
                      <a:endParaRPr sz="800"/>
                    </a:p>
                  </a:txBody>
                  <a:tcPr marL="91425" marR="0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Exact</a:t>
                      </a:r>
                      <a:endParaRPr sz="800"/>
                    </a:p>
                  </a:txBody>
                  <a:tcPr marL="91425" marR="0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Exact</a:t>
                      </a:r>
                      <a:endParaRPr sz="800"/>
                    </a:p>
                  </a:txBody>
                  <a:tcPr marL="91425" marR="0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City</a:t>
                      </a:r>
                      <a:endParaRPr sz="800" b="1"/>
                    </a:p>
                  </a:txBody>
                  <a:tcPr marL="91425" marR="0" marT="91425" marB="91425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Exact</a:t>
                      </a:r>
                      <a:endParaRPr sz="800"/>
                    </a:p>
                  </a:txBody>
                  <a:tcPr marL="91425" marR="0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Exact</a:t>
                      </a:r>
                      <a:endParaRPr sz="800"/>
                    </a:p>
                  </a:txBody>
                  <a:tcPr marL="91425" marR="0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Exact</a:t>
                      </a:r>
                      <a:endParaRPr sz="800"/>
                    </a:p>
                  </a:txBody>
                  <a:tcPr marL="91425" marR="0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Exact</a:t>
                      </a:r>
                      <a:endParaRPr sz="800"/>
                    </a:p>
                  </a:txBody>
                  <a:tcPr marL="91425" marR="0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Exact</a:t>
                      </a:r>
                      <a:endParaRPr sz="800"/>
                    </a:p>
                  </a:txBody>
                  <a:tcPr marL="91425" marR="0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State</a:t>
                      </a:r>
                      <a:endParaRPr sz="800" b="1"/>
                    </a:p>
                  </a:txBody>
                  <a:tcPr marL="91425" marR="0" marT="91425" marB="91425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Exact</a:t>
                      </a:r>
                      <a:endParaRPr sz="800"/>
                    </a:p>
                  </a:txBody>
                  <a:tcPr marL="91425" marR="0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Exact</a:t>
                      </a:r>
                      <a:endParaRPr sz="800"/>
                    </a:p>
                  </a:txBody>
                  <a:tcPr marL="91425" marR="0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Exact</a:t>
                      </a:r>
                      <a:endParaRPr sz="800"/>
                    </a:p>
                  </a:txBody>
                  <a:tcPr marL="91425" marR="0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Exact</a:t>
                      </a:r>
                      <a:endParaRPr sz="800"/>
                    </a:p>
                  </a:txBody>
                  <a:tcPr marL="91425" marR="0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Exact</a:t>
                      </a:r>
                      <a:endParaRPr sz="800"/>
                    </a:p>
                  </a:txBody>
                  <a:tcPr marL="91425" marR="0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7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 b="1"/>
                        <a:t>Zip Code</a:t>
                      </a:r>
                      <a:endParaRPr sz="800" b="1"/>
                    </a:p>
                  </a:txBody>
                  <a:tcPr marL="91425" marR="0" marT="91425" marB="91425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Exact</a:t>
                      </a:r>
                      <a:endParaRPr sz="800"/>
                    </a:p>
                  </a:txBody>
                  <a:tcPr marL="91425" marR="0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Exact</a:t>
                      </a:r>
                      <a:endParaRPr sz="800"/>
                    </a:p>
                  </a:txBody>
                  <a:tcPr marL="91425" marR="0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Exact</a:t>
                      </a:r>
                      <a:endParaRPr sz="800"/>
                    </a:p>
                  </a:txBody>
                  <a:tcPr marL="91425" marR="0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Exact</a:t>
                      </a:r>
                      <a:endParaRPr sz="800"/>
                    </a:p>
                  </a:txBody>
                  <a:tcPr marL="91425" marR="0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/>
                        <a:t>Exact</a:t>
                      </a:r>
                      <a:endParaRPr sz="800"/>
                    </a:p>
                  </a:txBody>
                  <a:tcPr marL="91425" marR="0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63" name="Google Shape;1263;p117"/>
          <p:cNvSpPr txBox="1"/>
          <p:nvPr/>
        </p:nvSpPr>
        <p:spPr>
          <a:xfrm rot="-5400000">
            <a:off x="-530125" y="3109625"/>
            <a:ext cx="13797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Tokenization Attributes</a:t>
            </a:r>
            <a:endParaRPr sz="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8" name="Google Shape;1268;p118"/>
          <p:cNvSpPr txBox="1">
            <a:spLocks noGrp="1"/>
          </p:cNvSpPr>
          <p:nvPr>
            <p:ph type="title"/>
          </p:nvPr>
        </p:nvSpPr>
        <p:spPr>
          <a:xfrm>
            <a:off x="452785" y="2195288"/>
            <a:ext cx="5033700" cy="514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Google Shape;703;p101"/>
          <p:cNvSpPr txBox="1">
            <a:spLocks noGrp="1"/>
          </p:cNvSpPr>
          <p:nvPr>
            <p:ph type="title"/>
          </p:nvPr>
        </p:nvSpPr>
        <p:spPr>
          <a:xfrm>
            <a:off x="452600" y="1489377"/>
            <a:ext cx="5148300" cy="29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73D5"/>
                </a:solidFill>
              </a:rPr>
              <a:t>Discussion Topics</a:t>
            </a:r>
            <a:endParaRPr>
              <a:solidFill>
                <a:srgbClr val="0073D5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73D5"/>
              </a:solidFill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E5E5E"/>
              </a:buClr>
              <a:buSzPts val="1400"/>
              <a:buChar char="●"/>
            </a:pPr>
            <a:r>
              <a:rPr lang="en" sz="1400">
                <a:solidFill>
                  <a:srgbClr val="5E5E5E"/>
                </a:solidFill>
              </a:rPr>
              <a:t>Matching Overview</a:t>
            </a:r>
            <a:endParaRPr sz="1400">
              <a:solidFill>
                <a:srgbClr val="5E5E5E"/>
              </a:solidFill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E5E5E"/>
              </a:buClr>
              <a:buSzPts val="1400"/>
              <a:buChar char="●"/>
            </a:pPr>
            <a:r>
              <a:rPr lang="en" sz="1400">
                <a:solidFill>
                  <a:srgbClr val="5E5E5E"/>
                </a:solidFill>
              </a:rPr>
              <a:t>Match Rule Anatomy</a:t>
            </a:r>
            <a:endParaRPr sz="1400">
              <a:solidFill>
                <a:srgbClr val="5E5E5E"/>
              </a:solidFill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E5E5E"/>
              </a:buClr>
              <a:buSzPts val="1400"/>
              <a:buChar char="●"/>
            </a:pPr>
            <a:r>
              <a:rPr lang="en" sz="1400">
                <a:solidFill>
                  <a:srgbClr val="5E5E5E"/>
                </a:solidFill>
              </a:rPr>
              <a:t>Matching Process</a:t>
            </a:r>
            <a:endParaRPr sz="1400">
              <a:solidFill>
                <a:srgbClr val="5E5E5E"/>
              </a:solidFill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E5E5E"/>
              </a:buClr>
              <a:buSzPts val="1400"/>
              <a:buChar char="○"/>
            </a:pPr>
            <a:r>
              <a:rPr lang="en" sz="1400">
                <a:solidFill>
                  <a:srgbClr val="5E5E5E"/>
                </a:solidFill>
              </a:rPr>
              <a:t>Overview</a:t>
            </a:r>
            <a:endParaRPr sz="1400">
              <a:solidFill>
                <a:srgbClr val="5E5E5E"/>
              </a:solidFill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E5E5E"/>
              </a:buClr>
              <a:buSzPts val="1400"/>
              <a:buChar char="○"/>
            </a:pPr>
            <a:r>
              <a:rPr lang="en" sz="1400">
                <a:solidFill>
                  <a:srgbClr val="5E5E5E"/>
                </a:solidFill>
              </a:rPr>
              <a:t>Tokenization</a:t>
            </a:r>
            <a:endParaRPr sz="1400">
              <a:solidFill>
                <a:srgbClr val="5E5E5E"/>
              </a:solidFill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E5E5E"/>
              </a:buClr>
              <a:buSzPts val="1400"/>
              <a:buChar char="○"/>
            </a:pPr>
            <a:r>
              <a:rPr lang="en" sz="1400">
                <a:solidFill>
                  <a:srgbClr val="5E5E5E"/>
                </a:solidFill>
              </a:rPr>
              <a:t>Comparison</a:t>
            </a:r>
            <a:endParaRPr sz="1400">
              <a:solidFill>
                <a:srgbClr val="5E5E5E"/>
              </a:solidFill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E5E5E"/>
              </a:buClr>
              <a:buSzPts val="1400"/>
              <a:buChar char="●"/>
            </a:pPr>
            <a:r>
              <a:rPr lang="en" sz="1400">
                <a:solidFill>
                  <a:srgbClr val="5E5E5E"/>
                </a:solidFill>
              </a:rPr>
              <a:t>Configuration Examples</a:t>
            </a:r>
            <a:endParaRPr sz="1400">
              <a:solidFill>
                <a:srgbClr val="5E5E5E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0073D5"/>
              </a:solidFill>
            </a:endParaRPr>
          </a:p>
        </p:txBody>
      </p:sp>
      <p:pic>
        <p:nvPicPr>
          <p:cNvPr id="704" name="Google Shape;704;p101"/>
          <p:cNvPicPr preferRelativeResize="0">
            <a:picLocks noGrp="1"/>
          </p:cNvPicPr>
          <p:nvPr>
            <p:ph type="pic" idx="4"/>
          </p:nvPr>
        </p:nvPicPr>
        <p:blipFill rotWithShape="1">
          <a:blip r:embed="rId3">
            <a:alphaModFix/>
          </a:blip>
          <a:srcRect l="317" r="317"/>
          <a:stretch/>
        </p:blipFill>
        <p:spPr>
          <a:xfrm>
            <a:off x="5951620" y="0"/>
            <a:ext cx="3200400" cy="5138700"/>
          </a:xfrm>
          <a:prstGeom prst="rect">
            <a:avLst/>
          </a:prstGeom>
          <a:solidFill>
            <a:srgbClr val="E7E7E7"/>
          </a:solidFill>
          <a:ln>
            <a:noFill/>
          </a:ln>
        </p:spPr>
      </p:pic>
      <p:sp>
        <p:nvSpPr>
          <p:cNvPr id="705" name="Google Shape;705;p101"/>
          <p:cNvSpPr/>
          <p:nvPr/>
        </p:nvSpPr>
        <p:spPr>
          <a:xfrm>
            <a:off x="5951904" y="4228085"/>
            <a:ext cx="916200" cy="915300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1"/>
              <a:buFont typeface="Arial"/>
              <a:buNone/>
            </a:pPr>
            <a:endParaRPr sz="1351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" name="Google Shape;710;p102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5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Match Best Practices - Summary</a:t>
            </a:r>
            <a:endParaRPr b="1"/>
          </a:p>
        </p:txBody>
      </p:sp>
      <p:sp>
        <p:nvSpPr>
          <p:cNvPr id="711" name="Google Shape;711;p102"/>
          <p:cNvSpPr txBox="1"/>
          <p:nvPr/>
        </p:nvSpPr>
        <p:spPr>
          <a:xfrm>
            <a:off x="445500" y="878100"/>
            <a:ext cx="7784100" cy="38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■"/>
            </a:pPr>
            <a:r>
              <a:rPr lang="en">
                <a:solidFill>
                  <a:schemeClr val="dk2"/>
                </a:solidFill>
              </a:rPr>
              <a:t>Match Rule Life Cycle</a:t>
            </a:r>
            <a:endParaRPr>
              <a:solidFill>
                <a:schemeClr val="dk2"/>
              </a:solidFill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en">
                <a:solidFill>
                  <a:schemeClr val="dk2"/>
                </a:solidFill>
              </a:rPr>
              <a:t>Data analysis and profiling</a:t>
            </a:r>
            <a:endParaRPr>
              <a:solidFill>
                <a:schemeClr val="dk2"/>
              </a:solidFill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en">
                <a:solidFill>
                  <a:schemeClr val="dk2"/>
                </a:solidFill>
              </a:rPr>
              <a:t>Design &amp; Implementation</a:t>
            </a:r>
            <a:endParaRPr>
              <a:solidFill>
                <a:schemeClr val="dk2"/>
              </a:solidFill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en">
                <a:solidFill>
                  <a:schemeClr val="dk2"/>
                </a:solidFill>
              </a:rPr>
              <a:t>Testing &amp; Tuning</a:t>
            </a:r>
            <a:endParaRPr>
              <a:solidFill>
                <a:schemeClr val="dk2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</a:pPr>
            <a:r>
              <a:rPr lang="en">
                <a:solidFill>
                  <a:schemeClr val="dk2"/>
                </a:solidFill>
              </a:rPr>
              <a:t>Data analysis and profiling</a:t>
            </a:r>
            <a:endParaRPr>
              <a:solidFill>
                <a:schemeClr val="dk2"/>
              </a:solidFill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en">
                <a:solidFill>
                  <a:schemeClr val="dk2"/>
                </a:solidFill>
              </a:rPr>
              <a:t>Select match attribute based on the profiling results</a:t>
            </a:r>
            <a:endParaRPr>
              <a:solidFill>
                <a:schemeClr val="dk2"/>
              </a:solidFill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en">
                <a:solidFill>
                  <a:schemeClr val="dk2"/>
                </a:solidFill>
              </a:rPr>
              <a:t>Uniqueness, completeness and cardinality of attribute and how it should drive the configuration for optimal matching outcome</a:t>
            </a:r>
            <a:endParaRPr>
              <a:solidFill>
                <a:schemeClr val="dk2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</a:pPr>
            <a:r>
              <a:rPr lang="en">
                <a:solidFill>
                  <a:schemeClr val="dk2"/>
                </a:solidFill>
              </a:rPr>
              <a:t>Design &amp; Implementation</a:t>
            </a:r>
            <a:endParaRPr>
              <a:solidFill>
                <a:schemeClr val="dk2"/>
              </a:solidFill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en">
                <a:solidFill>
                  <a:schemeClr val="dk2"/>
                </a:solidFill>
              </a:rPr>
              <a:t>Tokenization Rule - IgnoreInToken</a:t>
            </a:r>
            <a:endParaRPr>
              <a:solidFill>
                <a:schemeClr val="dk2"/>
              </a:solidFill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en">
                <a:solidFill>
                  <a:schemeClr val="dk2"/>
                </a:solidFill>
              </a:rPr>
              <a:t>Optimal Token intersection and token count</a:t>
            </a:r>
            <a:endParaRPr>
              <a:solidFill>
                <a:schemeClr val="dk2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</a:pPr>
            <a:r>
              <a:rPr lang="en">
                <a:solidFill>
                  <a:schemeClr val="dk2"/>
                </a:solidFill>
              </a:rPr>
              <a:t>Testing &amp; Tuning</a:t>
            </a:r>
            <a:endParaRPr>
              <a:solidFill>
                <a:schemeClr val="dk2"/>
              </a:solidFill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en">
                <a:solidFill>
                  <a:schemeClr val="dk2"/>
                </a:solidFill>
              </a:rPr>
              <a:t>VerifyMatch API for troubleshooting</a:t>
            </a:r>
            <a:endParaRPr>
              <a:solidFill>
                <a:schemeClr val="dk2"/>
              </a:solidFill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en">
                <a:solidFill>
                  <a:schemeClr val="dk2"/>
                </a:solidFill>
              </a:rPr>
              <a:t>Match Rule Analysis for verifying the correctness &amp; completeness of the configuration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Google Shape;716;p103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5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Questions </a:t>
            </a:r>
            <a:endParaRPr b="1"/>
          </a:p>
        </p:txBody>
      </p:sp>
      <p:sp>
        <p:nvSpPr>
          <p:cNvPr id="717" name="Google Shape;717;p103"/>
          <p:cNvSpPr txBox="1"/>
          <p:nvPr/>
        </p:nvSpPr>
        <p:spPr>
          <a:xfrm>
            <a:off x="445500" y="1030500"/>
            <a:ext cx="7784100" cy="201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■"/>
            </a:pPr>
            <a:r>
              <a:rPr lang="en">
                <a:solidFill>
                  <a:schemeClr val="dk2"/>
                </a:solidFill>
              </a:rPr>
              <a:t>Is there any performance implication of having redundant match rules?</a:t>
            </a:r>
            <a:endParaRPr>
              <a:solidFill>
                <a:schemeClr val="dk2"/>
              </a:solidFill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</a:pPr>
            <a:r>
              <a:rPr lang="en">
                <a:solidFill>
                  <a:schemeClr val="dk2"/>
                </a:solidFill>
              </a:rPr>
              <a:t>Do we run rebuild only when the match rules are changed?</a:t>
            </a:r>
            <a:endParaRPr>
              <a:solidFill>
                <a:schemeClr val="dk2"/>
              </a:solidFill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</a:pPr>
            <a:r>
              <a:rPr lang="en">
                <a:solidFill>
                  <a:schemeClr val="dk2"/>
                </a:solidFill>
              </a:rPr>
              <a:t>What other match related jobs we need to be aware of?</a:t>
            </a:r>
            <a:endParaRPr>
              <a:solidFill>
                <a:schemeClr val="dk2"/>
              </a:solidFill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</a:pPr>
            <a:r>
              <a:rPr lang="en">
                <a:solidFill>
                  <a:schemeClr val="dk2"/>
                </a:solidFill>
              </a:rPr>
              <a:t>How undermatching or overmatching is related to tokenization?</a:t>
            </a:r>
            <a:endParaRPr>
              <a:solidFill>
                <a:schemeClr val="dk2"/>
              </a:solidFill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</a:pPr>
            <a:r>
              <a:rPr lang="en">
                <a:solidFill>
                  <a:schemeClr val="dk2"/>
                </a:solidFill>
              </a:rPr>
              <a:t>Is there any limitation on the number of match rules we can configure for any entity?</a:t>
            </a:r>
            <a:endParaRPr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" name="Google Shape;722;p104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5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Matching Overview</a:t>
            </a:r>
            <a:endParaRPr b="1"/>
          </a:p>
        </p:txBody>
      </p:sp>
      <p:sp>
        <p:nvSpPr>
          <p:cNvPr id="723" name="Google Shape;723;p104"/>
          <p:cNvSpPr txBox="1"/>
          <p:nvPr/>
        </p:nvSpPr>
        <p:spPr>
          <a:xfrm>
            <a:off x="445500" y="1030500"/>
            <a:ext cx="7784100" cy="330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■"/>
            </a:pPr>
            <a:r>
              <a:rPr lang="en">
                <a:solidFill>
                  <a:schemeClr val="dk2"/>
                </a:solidFill>
              </a:rPr>
              <a:t>Matching is a process of identifying records that are same or related to each other</a:t>
            </a:r>
            <a:endParaRPr>
              <a:solidFill>
                <a:schemeClr val="dk2"/>
              </a:solidFill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</a:pPr>
            <a:r>
              <a:rPr lang="en">
                <a:solidFill>
                  <a:schemeClr val="dk2"/>
                </a:solidFill>
              </a:rPr>
              <a:t>Reltio platforms supports 2 methods of matching</a:t>
            </a:r>
            <a:endParaRPr>
              <a:solidFill>
                <a:schemeClr val="dk2"/>
              </a:solidFill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en">
                <a:solidFill>
                  <a:schemeClr val="dk2"/>
                </a:solidFill>
              </a:rPr>
              <a:t>Rule based matching</a:t>
            </a:r>
            <a:endParaRPr>
              <a:solidFill>
                <a:schemeClr val="dk2"/>
              </a:solidFill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en">
                <a:solidFill>
                  <a:schemeClr val="dk2"/>
                </a:solidFill>
              </a:rPr>
              <a:t>Machine learning based matching</a:t>
            </a:r>
            <a:endParaRPr>
              <a:solidFill>
                <a:schemeClr val="dk2"/>
              </a:solidFill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</a:pPr>
            <a:r>
              <a:rPr lang="en">
                <a:solidFill>
                  <a:schemeClr val="dk2"/>
                </a:solidFill>
              </a:rPr>
              <a:t>Supported Match Actions</a:t>
            </a:r>
            <a:endParaRPr>
              <a:solidFill>
                <a:schemeClr val="dk2"/>
              </a:solidFill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en">
                <a:solidFill>
                  <a:schemeClr val="dk2"/>
                </a:solidFill>
              </a:rPr>
              <a:t>Automatic Merge - System triggered action</a:t>
            </a:r>
            <a:endParaRPr>
              <a:solidFill>
                <a:schemeClr val="dk2"/>
              </a:solidFill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en">
                <a:solidFill>
                  <a:schemeClr val="dk2"/>
                </a:solidFill>
              </a:rPr>
              <a:t>Mark as “not a match” - User triggered action</a:t>
            </a:r>
            <a:endParaRPr>
              <a:solidFill>
                <a:schemeClr val="dk2"/>
              </a:solidFill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en">
                <a:solidFill>
                  <a:schemeClr val="dk2"/>
                </a:solidFill>
              </a:rPr>
              <a:t>Potential Duplicate Record for Review - Suspect [Merge]</a:t>
            </a:r>
            <a:endParaRPr>
              <a:solidFill>
                <a:schemeClr val="dk2"/>
              </a:solidFill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en">
                <a:solidFill>
                  <a:schemeClr val="dk2"/>
                </a:solidFill>
              </a:rPr>
              <a:t>Potential Related Record for Review - Suspect [Relate]</a:t>
            </a:r>
            <a:endParaRPr>
              <a:solidFill>
                <a:schemeClr val="dk2"/>
              </a:solidFill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</a:pPr>
            <a:r>
              <a:rPr lang="en">
                <a:solidFill>
                  <a:schemeClr val="dk2"/>
                </a:solidFill>
              </a:rPr>
              <a:t>Publish Matched Pairs - System triggered action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8" name="Google Shape;728;p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23170" y="796222"/>
            <a:ext cx="4659905" cy="383182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729" name="Google Shape;729;p105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5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Match Rule Anatomy</a:t>
            </a:r>
            <a:endParaRPr b="1"/>
          </a:p>
        </p:txBody>
      </p:sp>
      <p:grpSp>
        <p:nvGrpSpPr>
          <p:cNvPr id="730" name="Google Shape;730;p105"/>
          <p:cNvGrpSpPr/>
          <p:nvPr/>
        </p:nvGrpSpPr>
        <p:grpSpPr>
          <a:xfrm>
            <a:off x="186545" y="3512155"/>
            <a:ext cx="4068950" cy="628295"/>
            <a:chOff x="186545" y="3512155"/>
            <a:chExt cx="4068950" cy="628295"/>
          </a:xfrm>
        </p:grpSpPr>
        <p:sp>
          <p:nvSpPr>
            <p:cNvPr id="731" name="Google Shape;731;p105"/>
            <p:cNvSpPr txBox="1"/>
            <p:nvPr/>
          </p:nvSpPr>
          <p:spPr>
            <a:xfrm>
              <a:off x="186545" y="3896850"/>
              <a:ext cx="2093100" cy="243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/>
                <a:t>Match Comparison Instructions</a:t>
              </a:r>
              <a:endParaRPr sz="1000"/>
            </a:p>
          </p:txBody>
        </p:sp>
        <p:sp>
          <p:nvSpPr>
            <p:cNvPr id="732" name="Google Shape;732;p105"/>
            <p:cNvSpPr txBox="1"/>
            <p:nvPr/>
          </p:nvSpPr>
          <p:spPr>
            <a:xfrm>
              <a:off x="4126495" y="3512155"/>
              <a:ext cx="129000" cy="21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"/>
                <a:t> </a:t>
              </a:r>
              <a:endParaRPr sz="100"/>
            </a:p>
          </p:txBody>
        </p:sp>
        <p:cxnSp>
          <p:nvCxnSpPr>
            <p:cNvPr id="733" name="Google Shape;733;p105"/>
            <p:cNvCxnSpPr>
              <a:stCxn id="731" idx="3"/>
              <a:endCxn id="732" idx="1"/>
            </p:cNvCxnSpPr>
            <p:nvPr/>
          </p:nvCxnSpPr>
          <p:spPr>
            <a:xfrm rot="10800000" flipH="1">
              <a:off x="2279645" y="3621750"/>
              <a:ext cx="1846800" cy="3969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oval" w="med" len="med"/>
              <a:tailEnd type="triangle" w="med" len="med"/>
            </a:ln>
          </p:spPr>
        </p:cxnSp>
      </p:grpSp>
      <p:grpSp>
        <p:nvGrpSpPr>
          <p:cNvPr id="734" name="Google Shape;734;p105"/>
          <p:cNvGrpSpPr/>
          <p:nvPr/>
        </p:nvGrpSpPr>
        <p:grpSpPr>
          <a:xfrm>
            <a:off x="186545" y="2875655"/>
            <a:ext cx="3919075" cy="655195"/>
            <a:chOff x="415145" y="4933055"/>
            <a:chExt cx="3919075" cy="655195"/>
          </a:xfrm>
        </p:grpSpPr>
        <p:sp>
          <p:nvSpPr>
            <p:cNvPr id="735" name="Google Shape;735;p105"/>
            <p:cNvSpPr txBox="1"/>
            <p:nvPr/>
          </p:nvSpPr>
          <p:spPr>
            <a:xfrm>
              <a:off x="415145" y="5344650"/>
              <a:ext cx="2093100" cy="243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/>
                <a:t>Comparison function Definition</a:t>
              </a:r>
              <a:endParaRPr sz="1000"/>
            </a:p>
          </p:txBody>
        </p:sp>
        <p:sp>
          <p:nvSpPr>
            <p:cNvPr id="736" name="Google Shape;736;p105"/>
            <p:cNvSpPr txBox="1"/>
            <p:nvPr/>
          </p:nvSpPr>
          <p:spPr>
            <a:xfrm>
              <a:off x="4205220" y="4933055"/>
              <a:ext cx="129000" cy="21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"/>
                <a:t> </a:t>
              </a:r>
              <a:endParaRPr sz="100"/>
            </a:p>
          </p:txBody>
        </p:sp>
        <p:cxnSp>
          <p:nvCxnSpPr>
            <p:cNvPr id="737" name="Google Shape;737;p105"/>
            <p:cNvCxnSpPr>
              <a:stCxn id="735" idx="3"/>
              <a:endCxn id="736" idx="1"/>
            </p:cNvCxnSpPr>
            <p:nvPr/>
          </p:nvCxnSpPr>
          <p:spPr>
            <a:xfrm rot="10800000" flipH="1">
              <a:off x="2508245" y="5042850"/>
              <a:ext cx="1697100" cy="4236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oval" w="med" len="med"/>
              <a:tailEnd type="triangle" w="med" len="med"/>
            </a:ln>
          </p:spPr>
        </p:cxnSp>
      </p:grpSp>
      <p:grpSp>
        <p:nvGrpSpPr>
          <p:cNvPr id="738" name="Google Shape;738;p105"/>
          <p:cNvGrpSpPr/>
          <p:nvPr/>
        </p:nvGrpSpPr>
        <p:grpSpPr>
          <a:xfrm>
            <a:off x="110350" y="1302355"/>
            <a:ext cx="3992745" cy="552120"/>
            <a:chOff x="186550" y="3588355"/>
            <a:chExt cx="3992745" cy="552120"/>
          </a:xfrm>
        </p:grpSpPr>
        <p:sp>
          <p:nvSpPr>
            <p:cNvPr id="739" name="Google Shape;739;p105"/>
            <p:cNvSpPr txBox="1"/>
            <p:nvPr/>
          </p:nvSpPr>
          <p:spPr>
            <a:xfrm>
              <a:off x="186550" y="3868375"/>
              <a:ext cx="2253900" cy="272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/>
                <a:t>action to execute on the match pairs</a:t>
              </a:r>
              <a:endParaRPr sz="1000"/>
            </a:p>
          </p:txBody>
        </p:sp>
        <p:sp>
          <p:nvSpPr>
            <p:cNvPr id="740" name="Google Shape;740;p105"/>
            <p:cNvSpPr txBox="1"/>
            <p:nvPr/>
          </p:nvSpPr>
          <p:spPr>
            <a:xfrm>
              <a:off x="4050295" y="3588355"/>
              <a:ext cx="129000" cy="21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"/>
                <a:t> </a:t>
              </a:r>
              <a:endParaRPr sz="100"/>
            </a:p>
          </p:txBody>
        </p:sp>
        <p:cxnSp>
          <p:nvCxnSpPr>
            <p:cNvPr id="741" name="Google Shape;741;p105"/>
            <p:cNvCxnSpPr>
              <a:stCxn id="739" idx="3"/>
              <a:endCxn id="740" idx="1"/>
            </p:cNvCxnSpPr>
            <p:nvPr/>
          </p:nvCxnSpPr>
          <p:spPr>
            <a:xfrm rot="10800000" flipH="1">
              <a:off x="2440450" y="3698125"/>
              <a:ext cx="1609800" cy="306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oval" w="med" len="med"/>
              <a:tailEnd type="triangle" w="med" len="med"/>
            </a:ln>
          </p:spPr>
        </p:cxnSp>
      </p:grpSp>
      <p:grpSp>
        <p:nvGrpSpPr>
          <p:cNvPr id="742" name="Google Shape;742;p105"/>
          <p:cNvGrpSpPr/>
          <p:nvPr/>
        </p:nvGrpSpPr>
        <p:grpSpPr>
          <a:xfrm>
            <a:off x="-42055" y="3969355"/>
            <a:ext cx="4221350" cy="628295"/>
            <a:chOff x="186545" y="5188555"/>
            <a:chExt cx="4221350" cy="628295"/>
          </a:xfrm>
        </p:grpSpPr>
        <p:sp>
          <p:nvSpPr>
            <p:cNvPr id="743" name="Google Shape;743;p105"/>
            <p:cNvSpPr txBox="1"/>
            <p:nvPr/>
          </p:nvSpPr>
          <p:spPr>
            <a:xfrm>
              <a:off x="186545" y="5573250"/>
              <a:ext cx="2093100" cy="243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/>
                <a:t>Match Cleanse Functions</a:t>
              </a:r>
              <a:endParaRPr sz="1000"/>
            </a:p>
          </p:txBody>
        </p:sp>
        <p:sp>
          <p:nvSpPr>
            <p:cNvPr id="744" name="Google Shape;744;p105"/>
            <p:cNvSpPr txBox="1"/>
            <p:nvPr/>
          </p:nvSpPr>
          <p:spPr>
            <a:xfrm>
              <a:off x="4278895" y="5188555"/>
              <a:ext cx="129000" cy="21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"/>
                <a:t> </a:t>
              </a:r>
              <a:endParaRPr sz="100"/>
            </a:p>
          </p:txBody>
        </p:sp>
        <p:cxnSp>
          <p:nvCxnSpPr>
            <p:cNvPr id="745" name="Google Shape;745;p105"/>
            <p:cNvCxnSpPr>
              <a:stCxn id="743" idx="3"/>
              <a:endCxn id="744" idx="1"/>
            </p:cNvCxnSpPr>
            <p:nvPr/>
          </p:nvCxnSpPr>
          <p:spPr>
            <a:xfrm rot="10800000" flipH="1">
              <a:off x="2279645" y="5298150"/>
              <a:ext cx="1999200" cy="3969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oval" w="med" len="med"/>
              <a:tailEnd type="triangle" w="med" len="med"/>
            </a:ln>
          </p:spPr>
        </p:cxnSp>
      </p:grpSp>
      <p:grpSp>
        <p:nvGrpSpPr>
          <p:cNvPr id="746" name="Google Shape;746;p105"/>
          <p:cNvGrpSpPr/>
          <p:nvPr/>
        </p:nvGrpSpPr>
        <p:grpSpPr>
          <a:xfrm>
            <a:off x="34145" y="1073755"/>
            <a:ext cx="3992750" cy="399695"/>
            <a:chOff x="186545" y="3740755"/>
            <a:chExt cx="3992750" cy="399695"/>
          </a:xfrm>
        </p:grpSpPr>
        <p:sp>
          <p:nvSpPr>
            <p:cNvPr id="747" name="Google Shape;747;p105"/>
            <p:cNvSpPr txBox="1"/>
            <p:nvPr/>
          </p:nvSpPr>
          <p:spPr>
            <a:xfrm>
              <a:off x="186545" y="3896850"/>
              <a:ext cx="2093100" cy="243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/>
                <a:t>Rule Label / Display Name</a:t>
              </a:r>
              <a:endParaRPr sz="1000"/>
            </a:p>
          </p:txBody>
        </p:sp>
        <p:sp>
          <p:nvSpPr>
            <p:cNvPr id="748" name="Google Shape;748;p105"/>
            <p:cNvSpPr txBox="1"/>
            <p:nvPr/>
          </p:nvSpPr>
          <p:spPr>
            <a:xfrm>
              <a:off x="4050295" y="3740755"/>
              <a:ext cx="129000" cy="21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"/>
                <a:t> </a:t>
              </a:r>
              <a:endParaRPr sz="100"/>
            </a:p>
          </p:txBody>
        </p:sp>
        <p:cxnSp>
          <p:nvCxnSpPr>
            <p:cNvPr id="749" name="Google Shape;749;p105"/>
            <p:cNvCxnSpPr>
              <a:stCxn id="747" idx="3"/>
              <a:endCxn id="748" idx="1"/>
            </p:cNvCxnSpPr>
            <p:nvPr/>
          </p:nvCxnSpPr>
          <p:spPr>
            <a:xfrm rot="10800000" flipH="1">
              <a:off x="2279645" y="3850350"/>
              <a:ext cx="1770600" cy="168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oval" w="med" len="med"/>
              <a:tailEnd type="triangle" w="med" len="med"/>
            </a:ln>
          </p:spPr>
        </p:cxnSp>
      </p:grpSp>
      <p:grpSp>
        <p:nvGrpSpPr>
          <p:cNvPr id="750" name="Google Shape;750;p105"/>
          <p:cNvGrpSpPr/>
          <p:nvPr/>
        </p:nvGrpSpPr>
        <p:grpSpPr>
          <a:xfrm>
            <a:off x="-42055" y="2521555"/>
            <a:ext cx="4145150" cy="475895"/>
            <a:chOff x="-42055" y="3969355"/>
            <a:chExt cx="4145150" cy="475895"/>
          </a:xfrm>
        </p:grpSpPr>
        <p:sp>
          <p:nvSpPr>
            <p:cNvPr id="751" name="Google Shape;751;p105"/>
            <p:cNvSpPr txBox="1"/>
            <p:nvPr/>
          </p:nvSpPr>
          <p:spPr>
            <a:xfrm>
              <a:off x="-42055" y="4201650"/>
              <a:ext cx="2093100" cy="243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/>
                <a:t>Token phrase generation logic</a:t>
              </a:r>
              <a:endParaRPr sz="1000"/>
            </a:p>
          </p:txBody>
        </p:sp>
        <p:sp>
          <p:nvSpPr>
            <p:cNvPr id="752" name="Google Shape;752;p105"/>
            <p:cNvSpPr txBox="1"/>
            <p:nvPr/>
          </p:nvSpPr>
          <p:spPr>
            <a:xfrm>
              <a:off x="3974095" y="3969355"/>
              <a:ext cx="129000" cy="21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"/>
                <a:t> </a:t>
              </a:r>
              <a:endParaRPr sz="100"/>
            </a:p>
          </p:txBody>
        </p:sp>
        <p:cxnSp>
          <p:nvCxnSpPr>
            <p:cNvPr id="753" name="Google Shape;753;p105"/>
            <p:cNvCxnSpPr>
              <a:stCxn id="751" idx="3"/>
              <a:endCxn id="752" idx="1"/>
            </p:cNvCxnSpPr>
            <p:nvPr/>
          </p:nvCxnSpPr>
          <p:spPr>
            <a:xfrm rot="10800000" flipH="1">
              <a:off x="2051045" y="4078950"/>
              <a:ext cx="1923000" cy="2445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oval" w="med" len="med"/>
              <a:tailEnd type="triangle" w="med" len="med"/>
            </a:ln>
          </p:spPr>
        </p:cxnSp>
      </p:grpSp>
      <p:grpSp>
        <p:nvGrpSpPr>
          <p:cNvPr id="754" name="Google Shape;754;p105"/>
          <p:cNvGrpSpPr/>
          <p:nvPr/>
        </p:nvGrpSpPr>
        <p:grpSpPr>
          <a:xfrm>
            <a:off x="-42049" y="1911955"/>
            <a:ext cx="4068944" cy="704495"/>
            <a:chOff x="34151" y="3664555"/>
            <a:chExt cx="4068944" cy="704495"/>
          </a:xfrm>
        </p:grpSpPr>
        <p:sp>
          <p:nvSpPr>
            <p:cNvPr id="755" name="Google Shape;755;p105"/>
            <p:cNvSpPr txBox="1"/>
            <p:nvPr/>
          </p:nvSpPr>
          <p:spPr>
            <a:xfrm>
              <a:off x="34151" y="4125450"/>
              <a:ext cx="2647800" cy="243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/>
                <a:t>inclusive/exclusion of non-OV value</a:t>
              </a:r>
              <a:endParaRPr sz="1000"/>
            </a:p>
          </p:txBody>
        </p:sp>
        <p:sp>
          <p:nvSpPr>
            <p:cNvPr id="756" name="Google Shape;756;p105"/>
            <p:cNvSpPr txBox="1"/>
            <p:nvPr/>
          </p:nvSpPr>
          <p:spPr>
            <a:xfrm>
              <a:off x="3974095" y="3664555"/>
              <a:ext cx="129000" cy="21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"/>
                <a:t> </a:t>
              </a:r>
              <a:endParaRPr sz="100"/>
            </a:p>
          </p:txBody>
        </p:sp>
        <p:cxnSp>
          <p:nvCxnSpPr>
            <p:cNvPr id="757" name="Google Shape;757;p105"/>
            <p:cNvCxnSpPr>
              <a:stCxn id="755" idx="3"/>
              <a:endCxn id="756" idx="1"/>
            </p:cNvCxnSpPr>
            <p:nvPr/>
          </p:nvCxnSpPr>
          <p:spPr>
            <a:xfrm rot="10800000" flipH="1">
              <a:off x="2681951" y="3774150"/>
              <a:ext cx="1292100" cy="473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oval" w="med" len="med"/>
              <a:tailEnd type="triangle" w="med" len="med"/>
            </a:ln>
          </p:spPr>
        </p:cxnSp>
      </p:grpSp>
      <p:grpSp>
        <p:nvGrpSpPr>
          <p:cNvPr id="758" name="Google Shape;758;p105"/>
          <p:cNvGrpSpPr/>
          <p:nvPr/>
        </p:nvGrpSpPr>
        <p:grpSpPr>
          <a:xfrm>
            <a:off x="695973" y="4274155"/>
            <a:ext cx="3483322" cy="856895"/>
            <a:chOff x="924573" y="5188555"/>
            <a:chExt cx="3483322" cy="856895"/>
          </a:xfrm>
        </p:grpSpPr>
        <p:sp>
          <p:nvSpPr>
            <p:cNvPr id="759" name="Google Shape;759;p105"/>
            <p:cNvSpPr txBox="1"/>
            <p:nvPr/>
          </p:nvSpPr>
          <p:spPr>
            <a:xfrm>
              <a:off x="924573" y="5801850"/>
              <a:ext cx="1355100" cy="243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/>
                <a:t>Entity Match Degree</a:t>
              </a:r>
              <a:endParaRPr sz="1000"/>
            </a:p>
          </p:txBody>
        </p:sp>
        <p:sp>
          <p:nvSpPr>
            <p:cNvPr id="760" name="Google Shape;760;p105"/>
            <p:cNvSpPr txBox="1"/>
            <p:nvPr/>
          </p:nvSpPr>
          <p:spPr>
            <a:xfrm>
              <a:off x="4278895" y="5188555"/>
              <a:ext cx="129000" cy="21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"/>
                <a:t> </a:t>
              </a:r>
              <a:endParaRPr sz="100"/>
            </a:p>
          </p:txBody>
        </p:sp>
        <p:cxnSp>
          <p:nvCxnSpPr>
            <p:cNvPr id="761" name="Google Shape;761;p105"/>
            <p:cNvCxnSpPr>
              <a:stCxn id="759" idx="3"/>
              <a:endCxn id="760" idx="1"/>
            </p:cNvCxnSpPr>
            <p:nvPr/>
          </p:nvCxnSpPr>
          <p:spPr>
            <a:xfrm rot="10800000" flipH="1">
              <a:off x="2279673" y="5298150"/>
              <a:ext cx="1999200" cy="6255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oval" w="med" len="med"/>
              <a:tailEnd type="triangle" w="med" len="med"/>
            </a:ln>
          </p:spPr>
        </p:cxnSp>
      </p:grpSp>
      <p:grpSp>
        <p:nvGrpSpPr>
          <p:cNvPr id="762" name="Google Shape;762;p105"/>
          <p:cNvGrpSpPr/>
          <p:nvPr/>
        </p:nvGrpSpPr>
        <p:grpSpPr>
          <a:xfrm>
            <a:off x="-270655" y="1607155"/>
            <a:ext cx="4373750" cy="704495"/>
            <a:chOff x="34145" y="3664555"/>
            <a:chExt cx="4373750" cy="704495"/>
          </a:xfrm>
        </p:grpSpPr>
        <p:sp>
          <p:nvSpPr>
            <p:cNvPr id="763" name="Google Shape;763;p105"/>
            <p:cNvSpPr txBox="1"/>
            <p:nvPr/>
          </p:nvSpPr>
          <p:spPr>
            <a:xfrm>
              <a:off x="34145" y="4125450"/>
              <a:ext cx="2093100" cy="243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/>
                <a:t>Scope of Matching</a:t>
              </a:r>
              <a:endParaRPr sz="1000"/>
            </a:p>
          </p:txBody>
        </p:sp>
        <p:sp>
          <p:nvSpPr>
            <p:cNvPr id="764" name="Google Shape;764;p105"/>
            <p:cNvSpPr txBox="1"/>
            <p:nvPr/>
          </p:nvSpPr>
          <p:spPr>
            <a:xfrm>
              <a:off x="4278895" y="3664555"/>
              <a:ext cx="129000" cy="21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"/>
                <a:t> </a:t>
              </a:r>
              <a:endParaRPr sz="100"/>
            </a:p>
          </p:txBody>
        </p:sp>
        <p:cxnSp>
          <p:nvCxnSpPr>
            <p:cNvPr id="765" name="Google Shape;765;p105"/>
            <p:cNvCxnSpPr>
              <a:stCxn id="763" idx="3"/>
              <a:endCxn id="764" idx="1"/>
            </p:cNvCxnSpPr>
            <p:nvPr/>
          </p:nvCxnSpPr>
          <p:spPr>
            <a:xfrm rot="10800000" flipH="1">
              <a:off x="2127245" y="3774150"/>
              <a:ext cx="2151600" cy="4731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oval" w="med" len="med"/>
              <a:tailEnd type="triangle" w="med" len="med"/>
            </a:ln>
          </p:spPr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" name="Google Shape;770;p106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5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Match Rule Anatomy - Continue..</a:t>
            </a:r>
            <a:endParaRPr b="1"/>
          </a:p>
        </p:txBody>
      </p:sp>
      <p:grpSp>
        <p:nvGrpSpPr>
          <p:cNvPr id="771" name="Google Shape;771;p106"/>
          <p:cNvGrpSpPr/>
          <p:nvPr/>
        </p:nvGrpSpPr>
        <p:grpSpPr>
          <a:xfrm>
            <a:off x="2516950" y="1362900"/>
            <a:ext cx="1997300" cy="844800"/>
            <a:chOff x="2212150" y="1820100"/>
            <a:chExt cx="1997300" cy="844800"/>
          </a:xfrm>
        </p:grpSpPr>
        <p:sp>
          <p:nvSpPr>
            <p:cNvPr id="772" name="Google Shape;772;p106"/>
            <p:cNvSpPr/>
            <p:nvPr/>
          </p:nvSpPr>
          <p:spPr>
            <a:xfrm>
              <a:off x="2212150" y="1820100"/>
              <a:ext cx="1997100" cy="445200"/>
            </a:xfrm>
            <a:prstGeom prst="flowChartAlternateProcess">
              <a:avLst/>
            </a:prstGeom>
            <a:solidFill>
              <a:srgbClr val="D0E0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 b="1"/>
                <a:t>Match Rule Configuration</a:t>
              </a:r>
              <a:endParaRPr sz="800" b="1"/>
            </a:p>
          </p:txBody>
        </p:sp>
        <p:sp>
          <p:nvSpPr>
            <p:cNvPr id="773" name="Google Shape;773;p106"/>
            <p:cNvSpPr/>
            <p:nvPr/>
          </p:nvSpPr>
          <p:spPr>
            <a:xfrm>
              <a:off x="2215400" y="2254200"/>
              <a:ext cx="1023000" cy="402600"/>
            </a:xfrm>
            <a:prstGeom prst="rect">
              <a:avLst/>
            </a:prstGeom>
            <a:solidFill>
              <a:srgbClr val="D0E0E3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/>
                <a:t>Matching Logic</a:t>
              </a:r>
              <a:endParaRPr sz="900"/>
            </a:p>
          </p:txBody>
        </p:sp>
        <p:sp>
          <p:nvSpPr>
            <p:cNvPr id="774" name="Google Shape;774;p106"/>
            <p:cNvSpPr/>
            <p:nvPr/>
          </p:nvSpPr>
          <p:spPr>
            <a:xfrm>
              <a:off x="3238050" y="2254200"/>
              <a:ext cx="971400" cy="410700"/>
            </a:xfrm>
            <a:prstGeom prst="rect">
              <a:avLst/>
            </a:prstGeom>
            <a:solidFill>
              <a:srgbClr val="D0E0E3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/>
                <a:t>Match Type</a:t>
              </a:r>
              <a:endParaRPr sz="900"/>
            </a:p>
          </p:txBody>
        </p:sp>
      </p:grpSp>
      <p:sp>
        <p:nvSpPr>
          <p:cNvPr id="775" name="Google Shape;775;p106"/>
          <p:cNvSpPr txBox="1"/>
          <p:nvPr/>
        </p:nvSpPr>
        <p:spPr>
          <a:xfrm>
            <a:off x="1425075" y="2720225"/>
            <a:ext cx="1400400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2"/>
                </a:solidFill>
              </a:rPr>
              <a:t>Set of instructions used to identify matches</a:t>
            </a:r>
            <a:endParaRPr sz="900">
              <a:solidFill>
                <a:schemeClr val="dk2"/>
              </a:solidFill>
            </a:endParaRPr>
          </a:p>
        </p:txBody>
      </p:sp>
      <p:sp>
        <p:nvSpPr>
          <p:cNvPr id="776" name="Google Shape;776;p106"/>
          <p:cNvSpPr txBox="1"/>
          <p:nvPr/>
        </p:nvSpPr>
        <p:spPr>
          <a:xfrm>
            <a:off x="4777875" y="2720225"/>
            <a:ext cx="1547100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2"/>
                </a:solidFill>
              </a:rPr>
              <a:t>Drives what action is taken on the matched pair</a:t>
            </a:r>
            <a:endParaRPr sz="900">
              <a:solidFill>
                <a:schemeClr val="dk2"/>
              </a:solidFill>
            </a:endParaRPr>
          </a:p>
        </p:txBody>
      </p:sp>
      <p:cxnSp>
        <p:nvCxnSpPr>
          <p:cNvPr id="777" name="Google Shape;777;p106"/>
          <p:cNvCxnSpPr>
            <a:stCxn id="773" idx="2"/>
            <a:endCxn id="775" idx="0"/>
          </p:cNvCxnSpPr>
          <p:nvPr/>
        </p:nvCxnSpPr>
        <p:spPr>
          <a:xfrm flipH="1">
            <a:off x="2125400" y="2199600"/>
            <a:ext cx="906300" cy="520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778" name="Google Shape;778;p106"/>
          <p:cNvCxnSpPr>
            <a:stCxn id="774" idx="2"/>
            <a:endCxn id="776" idx="0"/>
          </p:cNvCxnSpPr>
          <p:nvPr/>
        </p:nvCxnSpPr>
        <p:spPr>
          <a:xfrm>
            <a:off x="4028550" y="2207700"/>
            <a:ext cx="1522800" cy="512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779" name="Google Shape;779;p106"/>
          <p:cNvCxnSpPr>
            <a:stCxn id="775" idx="2"/>
            <a:endCxn id="780" idx="0"/>
          </p:cNvCxnSpPr>
          <p:nvPr/>
        </p:nvCxnSpPr>
        <p:spPr>
          <a:xfrm>
            <a:off x="2125275" y="3102425"/>
            <a:ext cx="41700" cy="794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781" name="Google Shape;781;p106"/>
          <p:cNvCxnSpPr>
            <a:stCxn id="775" idx="2"/>
            <a:endCxn id="782" idx="0"/>
          </p:cNvCxnSpPr>
          <p:nvPr/>
        </p:nvCxnSpPr>
        <p:spPr>
          <a:xfrm>
            <a:off x="2125275" y="3102425"/>
            <a:ext cx="1089900" cy="794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780" name="Google Shape;780;p106"/>
          <p:cNvSpPr txBox="1"/>
          <p:nvPr/>
        </p:nvSpPr>
        <p:spPr>
          <a:xfrm>
            <a:off x="1725500" y="3897050"/>
            <a:ext cx="883200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2"/>
                </a:solidFill>
              </a:rPr>
              <a:t>Tokenization Rules</a:t>
            </a:r>
            <a:endParaRPr sz="900">
              <a:solidFill>
                <a:schemeClr val="dk2"/>
              </a:solidFill>
            </a:endParaRPr>
          </a:p>
        </p:txBody>
      </p:sp>
      <p:sp>
        <p:nvSpPr>
          <p:cNvPr id="782" name="Google Shape;782;p106"/>
          <p:cNvSpPr txBox="1"/>
          <p:nvPr/>
        </p:nvSpPr>
        <p:spPr>
          <a:xfrm>
            <a:off x="2773450" y="3897050"/>
            <a:ext cx="883200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2"/>
                </a:solidFill>
              </a:rPr>
              <a:t>Comparison Rules</a:t>
            </a:r>
            <a:endParaRPr sz="900">
              <a:solidFill>
                <a:schemeClr val="dk2"/>
              </a:solidFill>
            </a:endParaRPr>
          </a:p>
        </p:txBody>
      </p:sp>
      <p:sp>
        <p:nvSpPr>
          <p:cNvPr id="783" name="Google Shape;783;p106"/>
          <p:cNvSpPr txBox="1"/>
          <p:nvPr/>
        </p:nvSpPr>
        <p:spPr>
          <a:xfrm>
            <a:off x="677550" y="3897050"/>
            <a:ext cx="883200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2"/>
                </a:solidFill>
              </a:rPr>
              <a:t>Cleanse Rules</a:t>
            </a:r>
            <a:endParaRPr sz="900">
              <a:solidFill>
                <a:schemeClr val="dk2"/>
              </a:solidFill>
            </a:endParaRPr>
          </a:p>
        </p:txBody>
      </p:sp>
      <p:cxnSp>
        <p:nvCxnSpPr>
          <p:cNvPr id="784" name="Google Shape;784;p106"/>
          <p:cNvCxnSpPr>
            <a:stCxn id="775" idx="2"/>
            <a:endCxn id="783" idx="0"/>
          </p:cNvCxnSpPr>
          <p:nvPr/>
        </p:nvCxnSpPr>
        <p:spPr>
          <a:xfrm flipH="1">
            <a:off x="1119075" y="3102425"/>
            <a:ext cx="1006200" cy="794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785" name="Google Shape;785;p106"/>
          <p:cNvSpPr txBox="1"/>
          <p:nvPr/>
        </p:nvSpPr>
        <p:spPr>
          <a:xfrm>
            <a:off x="5083838" y="3897050"/>
            <a:ext cx="1023000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2"/>
                </a:solidFill>
              </a:rPr>
              <a:t>Relevance Based Actions</a:t>
            </a:r>
            <a:endParaRPr sz="900">
              <a:solidFill>
                <a:schemeClr val="dk2"/>
              </a:solidFill>
            </a:endParaRPr>
          </a:p>
        </p:txBody>
      </p:sp>
      <p:cxnSp>
        <p:nvCxnSpPr>
          <p:cNvPr id="786" name="Google Shape;786;p106"/>
          <p:cNvCxnSpPr>
            <a:stCxn id="776" idx="2"/>
            <a:endCxn id="785" idx="0"/>
          </p:cNvCxnSpPr>
          <p:nvPr/>
        </p:nvCxnSpPr>
        <p:spPr>
          <a:xfrm>
            <a:off x="5551425" y="3102425"/>
            <a:ext cx="43800" cy="794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787" name="Google Shape;787;p106"/>
          <p:cNvCxnSpPr>
            <a:stCxn id="788" idx="3"/>
            <a:endCxn id="789" idx="1"/>
          </p:cNvCxnSpPr>
          <p:nvPr/>
        </p:nvCxnSpPr>
        <p:spPr>
          <a:xfrm rot="10800000" flipH="1">
            <a:off x="6018425" y="1555938"/>
            <a:ext cx="693600" cy="450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790" name="Google Shape;790;p106"/>
          <p:cNvCxnSpPr>
            <a:stCxn id="776" idx="2"/>
            <a:endCxn id="791" idx="0"/>
          </p:cNvCxnSpPr>
          <p:nvPr/>
        </p:nvCxnSpPr>
        <p:spPr>
          <a:xfrm>
            <a:off x="5551425" y="3102425"/>
            <a:ext cx="1045200" cy="794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792" name="Google Shape;792;p106"/>
          <p:cNvSpPr txBox="1"/>
          <p:nvPr/>
        </p:nvSpPr>
        <p:spPr>
          <a:xfrm>
            <a:off x="6712025" y="1815138"/>
            <a:ext cx="1135200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2"/>
                </a:solidFill>
              </a:rPr>
              <a:t>Suspect Match</a:t>
            </a:r>
            <a:endParaRPr sz="900">
              <a:solidFill>
                <a:schemeClr val="dk2"/>
              </a:solidFill>
            </a:endParaRPr>
          </a:p>
        </p:txBody>
      </p:sp>
      <p:cxnSp>
        <p:nvCxnSpPr>
          <p:cNvPr id="793" name="Google Shape;793;p106"/>
          <p:cNvCxnSpPr>
            <a:stCxn id="788" idx="3"/>
            <a:endCxn id="792" idx="1"/>
          </p:cNvCxnSpPr>
          <p:nvPr/>
        </p:nvCxnSpPr>
        <p:spPr>
          <a:xfrm>
            <a:off x="6018425" y="2006238"/>
            <a:ext cx="693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794" name="Google Shape;794;p106"/>
          <p:cNvSpPr txBox="1"/>
          <p:nvPr/>
        </p:nvSpPr>
        <p:spPr>
          <a:xfrm>
            <a:off x="4012627" y="3897050"/>
            <a:ext cx="1023000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2"/>
                </a:solidFill>
              </a:rPr>
              <a:t>Binary Outcome Based</a:t>
            </a:r>
            <a:endParaRPr sz="900">
              <a:solidFill>
                <a:schemeClr val="dk2"/>
              </a:solidFill>
            </a:endParaRPr>
          </a:p>
        </p:txBody>
      </p:sp>
      <p:cxnSp>
        <p:nvCxnSpPr>
          <p:cNvPr id="795" name="Google Shape;795;p106"/>
          <p:cNvCxnSpPr>
            <a:stCxn id="776" idx="2"/>
            <a:endCxn id="794" idx="0"/>
          </p:cNvCxnSpPr>
          <p:nvPr/>
        </p:nvCxnSpPr>
        <p:spPr>
          <a:xfrm flipH="1">
            <a:off x="4524225" y="3102425"/>
            <a:ext cx="1027200" cy="794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796" name="Google Shape;796;p106"/>
          <p:cNvSpPr txBox="1"/>
          <p:nvPr/>
        </p:nvSpPr>
        <p:spPr>
          <a:xfrm>
            <a:off x="4884100" y="4232675"/>
            <a:ext cx="1989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 </a:t>
            </a:r>
            <a:endParaRPr sz="800"/>
          </a:p>
        </p:txBody>
      </p:sp>
      <p:sp>
        <p:nvSpPr>
          <p:cNvPr id="789" name="Google Shape;789;p106"/>
          <p:cNvSpPr txBox="1"/>
          <p:nvPr/>
        </p:nvSpPr>
        <p:spPr>
          <a:xfrm>
            <a:off x="6712025" y="1364950"/>
            <a:ext cx="1135200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2"/>
                </a:solidFill>
              </a:rPr>
              <a:t>Automatic Merge</a:t>
            </a:r>
            <a:endParaRPr sz="900">
              <a:solidFill>
                <a:schemeClr val="dk2"/>
              </a:solidFill>
            </a:endParaRPr>
          </a:p>
        </p:txBody>
      </p:sp>
      <p:sp>
        <p:nvSpPr>
          <p:cNvPr id="791" name="Google Shape;791;p106"/>
          <p:cNvSpPr txBox="1"/>
          <p:nvPr/>
        </p:nvSpPr>
        <p:spPr>
          <a:xfrm>
            <a:off x="6155050" y="3897050"/>
            <a:ext cx="883200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2"/>
                </a:solidFill>
              </a:rPr>
              <a:t>Custom Type</a:t>
            </a:r>
            <a:endParaRPr sz="900">
              <a:solidFill>
                <a:schemeClr val="dk2"/>
              </a:solidFill>
            </a:endParaRPr>
          </a:p>
        </p:txBody>
      </p:sp>
      <p:sp>
        <p:nvSpPr>
          <p:cNvPr id="797" name="Google Shape;797;p106"/>
          <p:cNvSpPr txBox="1"/>
          <p:nvPr/>
        </p:nvSpPr>
        <p:spPr>
          <a:xfrm>
            <a:off x="6712025" y="2246875"/>
            <a:ext cx="1135200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2"/>
                </a:solidFill>
              </a:rPr>
              <a:t>Publish Match</a:t>
            </a:r>
            <a:endParaRPr sz="900">
              <a:solidFill>
                <a:schemeClr val="dk2"/>
              </a:solidFill>
            </a:endParaRPr>
          </a:p>
        </p:txBody>
      </p:sp>
      <p:cxnSp>
        <p:nvCxnSpPr>
          <p:cNvPr id="798" name="Google Shape;798;p106"/>
          <p:cNvCxnSpPr>
            <a:stCxn id="788" idx="3"/>
            <a:endCxn id="797" idx="1"/>
          </p:cNvCxnSpPr>
          <p:nvPr/>
        </p:nvCxnSpPr>
        <p:spPr>
          <a:xfrm>
            <a:off x="6018425" y="2006238"/>
            <a:ext cx="693600" cy="431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788" name="Google Shape;788;p106"/>
          <p:cNvSpPr txBox="1"/>
          <p:nvPr/>
        </p:nvSpPr>
        <p:spPr>
          <a:xfrm>
            <a:off x="4883225" y="1815138"/>
            <a:ext cx="1135200" cy="3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2"/>
                </a:solidFill>
              </a:rPr>
              <a:t>Match Action</a:t>
            </a:r>
            <a:endParaRPr sz="900">
              <a:solidFill>
                <a:schemeClr val="dk2"/>
              </a:solidFill>
            </a:endParaRPr>
          </a:p>
        </p:txBody>
      </p:sp>
      <p:cxnSp>
        <p:nvCxnSpPr>
          <p:cNvPr id="799" name="Google Shape;799;p106"/>
          <p:cNvCxnSpPr>
            <a:stCxn id="774" idx="3"/>
            <a:endCxn id="788" idx="1"/>
          </p:cNvCxnSpPr>
          <p:nvPr/>
        </p:nvCxnSpPr>
        <p:spPr>
          <a:xfrm>
            <a:off x="4514250" y="2002350"/>
            <a:ext cx="369000" cy="3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oval" w="med" len="med"/>
            <a:tailEnd type="oval" w="med" len="med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p107"/>
          <p:cNvSpPr txBox="1">
            <a:spLocks noGrp="1"/>
          </p:cNvSpPr>
          <p:nvPr>
            <p:ph type="title"/>
          </p:nvPr>
        </p:nvSpPr>
        <p:spPr>
          <a:xfrm>
            <a:off x="453678" y="104097"/>
            <a:ext cx="8234100" cy="5145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Match Troubleshooting/Tuning APIs</a:t>
            </a:r>
            <a:endParaRPr b="1"/>
          </a:p>
        </p:txBody>
      </p:sp>
      <p:sp>
        <p:nvSpPr>
          <p:cNvPr id="805" name="Google Shape;805;p107"/>
          <p:cNvSpPr txBox="1"/>
          <p:nvPr/>
        </p:nvSpPr>
        <p:spPr>
          <a:xfrm>
            <a:off x="445500" y="1030500"/>
            <a:ext cx="7784100" cy="330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■"/>
            </a:pPr>
            <a:r>
              <a:rPr lang="en">
                <a:solidFill>
                  <a:schemeClr val="dk2"/>
                </a:solidFill>
              </a:rPr>
              <a:t>/services/reltio/tools/matching/matchTokenClasses</a:t>
            </a:r>
            <a:endParaRPr>
              <a:solidFill>
                <a:schemeClr val="dk2"/>
              </a:solidFill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■"/>
            </a:pPr>
            <a:r>
              <a:rPr lang="en">
                <a:solidFill>
                  <a:schemeClr val="dk2"/>
                </a:solidFill>
              </a:rPr>
              <a:t>/services/reltio/tools/matching/comparatorClasses</a:t>
            </a:r>
            <a:endParaRPr>
              <a:solidFill>
                <a:schemeClr val="dk2"/>
              </a:solidFill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■"/>
            </a:pPr>
            <a:r>
              <a:rPr lang="en">
                <a:solidFill>
                  <a:schemeClr val="dk2"/>
                </a:solidFill>
              </a:rPr>
              <a:t>/services/reltio/tools/matching/matchTokens</a:t>
            </a:r>
            <a:endParaRPr>
              <a:solidFill>
                <a:schemeClr val="dk2"/>
              </a:solidFill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■"/>
            </a:pPr>
            <a:r>
              <a:rPr lang="en">
                <a:solidFill>
                  <a:schemeClr val="dk2"/>
                </a:solidFill>
              </a:rPr>
              <a:t>/services/reltio/tools/matching/matchTokenIntersections</a:t>
            </a:r>
            <a:endParaRPr>
              <a:solidFill>
                <a:schemeClr val="dk2"/>
              </a:solidFill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■"/>
            </a:pPr>
            <a:r>
              <a:rPr lang="en">
                <a:solidFill>
                  <a:schemeClr val="dk2"/>
                </a:solidFill>
              </a:rPr>
              <a:t>/services/reltio/tools/matching/compare</a:t>
            </a:r>
            <a:endParaRPr>
              <a:solidFill>
                <a:schemeClr val="dk2"/>
              </a:solidFill>
            </a:endParaRPr>
          </a:p>
          <a:p>
            <a:pPr marL="4572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</a:pPr>
            <a:r>
              <a:rPr lang="en">
                <a:solidFill>
                  <a:schemeClr val="dk2"/>
                </a:solidFill>
              </a:rPr>
              <a:t>/services/reltio/api/{tenantId}/entities/_verifyMatches</a:t>
            </a:r>
            <a:endParaRPr>
              <a:solidFill>
                <a:schemeClr val="dk2"/>
              </a:solidFill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</a:pPr>
            <a:r>
              <a:rPr lang="en">
                <a:solidFill>
                  <a:schemeClr val="dk2"/>
                </a:solidFill>
              </a:rPr>
              <a:t>/services/reltio/api/{tenantId}/entities/{id}/matchDocument</a:t>
            </a:r>
            <a:endParaRPr>
              <a:solidFill>
                <a:schemeClr val="dk2"/>
              </a:solidFill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</a:pPr>
            <a:r>
              <a:rPr lang="en">
                <a:solidFill>
                  <a:schemeClr val="dk2"/>
                </a:solidFill>
              </a:rPr>
              <a:t>/services/reltio/api/{tenantId}/entities/{id}/matchTokens</a:t>
            </a:r>
            <a:endParaRPr>
              <a:solidFill>
                <a:schemeClr val="dk2"/>
              </a:solidFill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</a:pPr>
            <a:r>
              <a:rPr lang="en">
                <a:solidFill>
                  <a:schemeClr val="dk2"/>
                </a:solidFill>
              </a:rPr>
              <a:t>/services/reltio/api/{tenantId}/entities/{id}/matchTokensDetailed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08"/>
          <p:cNvSpPr txBox="1">
            <a:spLocks noGrp="1"/>
          </p:cNvSpPr>
          <p:nvPr>
            <p:ph type="title"/>
          </p:nvPr>
        </p:nvSpPr>
        <p:spPr>
          <a:xfrm>
            <a:off x="2205385" y="1814288"/>
            <a:ext cx="5033700" cy="514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ltio_white_16x9">
  <a:themeElements>
    <a:clrScheme name="Reltio 03-21">
      <a:dk1>
        <a:srgbClr val="363A36"/>
      </a:dk1>
      <a:lt1>
        <a:srgbClr val="FFFFFF"/>
      </a:lt1>
      <a:dk2>
        <a:srgbClr val="888B8D"/>
      </a:dk2>
      <a:lt2>
        <a:srgbClr val="C8C9C7"/>
      </a:lt2>
      <a:accent1>
        <a:srgbClr val="0072CE"/>
      </a:accent1>
      <a:accent2>
        <a:srgbClr val="6CACE4"/>
      </a:accent2>
      <a:accent3>
        <a:srgbClr val="FF9E1B"/>
      </a:accent3>
      <a:accent4>
        <a:srgbClr val="E4002B"/>
      </a:accent4>
      <a:accent5>
        <a:srgbClr val="753BBD"/>
      </a:accent5>
      <a:accent6>
        <a:srgbClr val="78BE20"/>
      </a:accent6>
      <a:hlink>
        <a:srgbClr val="1782C5"/>
      </a:hlink>
      <a:folHlink>
        <a:srgbClr val="136CA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ltio_white_16x9">
  <a:themeElements>
    <a:clrScheme name="Reltio 03-21">
      <a:dk1>
        <a:srgbClr val="363A36"/>
      </a:dk1>
      <a:lt1>
        <a:srgbClr val="FFFFFF"/>
      </a:lt1>
      <a:dk2>
        <a:srgbClr val="888B8D"/>
      </a:dk2>
      <a:lt2>
        <a:srgbClr val="C8C9C7"/>
      </a:lt2>
      <a:accent1>
        <a:srgbClr val="0072CE"/>
      </a:accent1>
      <a:accent2>
        <a:srgbClr val="6CACE4"/>
      </a:accent2>
      <a:accent3>
        <a:srgbClr val="FF9E1B"/>
      </a:accent3>
      <a:accent4>
        <a:srgbClr val="E4002B"/>
      </a:accent4>
      <a:accent5>
        <a:srgbClr val="753BBD"/>
      </a:accent5>
      <a:accent6>
        <a:srgbClr val="78BE20"/>
      </a:accent6>
      <a:hlink>
        <a:srgbClr val="1782C5"/>
      </a:hlink>
      <a:folHlink>
        <a:srgbClr val="136CA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Reltio_white_16x9">
  <a:themeElements>
    <a:clrScheme name="Reltio 03-21">
      <a:dk1>
        <a:srgbClr val="363A36"/>
      </a:dk1>
      <a:lt1>
        <a:srgbClr val="FFFFFF"/>
      </a:lt1>
      <a:dk2>
        <a:srgbClr val="888B8D"/>
      </a:dk2>
      <a:lt2>
        <a:srgbClr val="C8C9C7"/>
      </a:lt2>
      <a:accent1>
        <a:srgbClr val="0072CE"/>
      </a:accent1>
      <a:accent2>
        <a:srgbClr val="6CACE4"/>
      </a:accent2>
      <a:accent3>
        <a:srgbClr val="FF9E1B"/>
      </a:accent3>
      <a:accent4>
        <a:srgbClr val="E4002B"/>
      </a:accent4>
      <a:accent5>
        <a:srgbClr val="753BBD"/>
      </a:accent5>
      <a:accent6>
        <a:srgbClr val="78BE20"/>
      </a:accent6>
      <a:hlink>
        <a:srgbClr val="1782C5"/>
      </a:hlink>
      <a:folHlink>
        <a:srgbClr val="136CA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1002</Words>
  <Application>Microsoft Office PowerPoint</Application>
  <PresentationFormat>On-screen Show (16:9)</PresentationFormat>
  <Paragraphs>369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Avenir</vt:lpstr>
      <vt:lpstr>Calibri</vt:lpstr>
      <vt:lpstr>Noto Sans Symbols</vt:lpstr>
      <vt:lpstr>Reltio_white_16x9</vt:lpstr>
      <vt:lpstr>Reltio_white_16x9</vt:lpstr>
      <vt:lpstr>Reltio_white_16x9</vt:lpstr>
      <vt:lpstr>Rule Based Matching                  Deep Dive </vt:lpstr>
      <vt:lpstr>Discussion Topics  Matching Overview Match Rule Anatomy Matching Process Overview Tokenization Comparison Configuration Examples </vt:lpstr>
      <vt:lpstr>Match Best Practices - Summary</vt:lpstr>
      <vt:lpstr>Questions </vt:lpstr>
      <vt:lpstr>Matching Overview</vt:lpstr>
      <vt:lpstr>Match Rule Anatomy</vt:lpstr>
      <vt:lpstr>Match Rule Anatomy - Continue..</vt:lpstr>
      <vt:lpstr>Match Troubleshooting/Tuning APIs</vt:lpstr>
      <vt:lpstr>Examples</vt:lpstr>
      <vt:lpstr>Matching Process Overview</vt:lpstr>
      <vt:lpstr>Data Tokenization Process</vt:lpstr>
      <vt:lpstr>Data Tokenization Process - Continue..</vt:lpstr>
      <vt:lpstr>Data Comparison Process</vt:lpstr>
      <vt:lpstr>Tokenization Scenarios</vt:lpstr>
      <vt:lpstr>Tokenization Issues</vt:lpstr>
      <vt:lpstr>Examples</vt:lpstr>
      <vt:lpstr>Example</vt:lpstr>
      <vt:lpstr>Match Rules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 Based Matching                  Deep Dive </dc:title>
  <dc:creator>chris.detzel</dc:creator>
  <cp:lastModifiedBy>Christopher Detzel</cp:lastModifiedBy>
  <cp:revision>1</cp:revision>
  <dcterms:modified xsi:type="dcterms:W3CDTF">2021-08-25T19:16:17Z</dcterms:modified>
</cp:coreProperties>
</file>